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 id="2147483874" r:id="rId2"/>
  </p:sldMasterIdLst>
  <p:notesMasterIdLst>
    <p:notesMasterId r:id="rId19"/>
  </p:notesMasterIdLst>
  <p:handoutMasterIdLst>
    <p:handoutMasterId r:id="rId20"/>
  </p:handoutMasterIdLst>
  <p:sldIdLst>
    <p:sldId id="301" r:id="rId3"/>
    <p:sldId id="306" r:id="rId4"/>
    <p:sldId id="326" r:id="rId5"/>
    <p:sldId id="321" r:id="rId6"/>
    <p:sldId id="322" r:id="rId7"/>
    <p:sldId id="308" r:id="rId8"/>
    <p:sldId id="309" r:id="rId9"/>
    <p:sldId id="311" r:id="rId10"/>
    <p:sldId id="323" r:id="rId11"/>
    <p:sldId id="324" r:id="rId12"/>
    <p:sldId id="313" r:id="rId13"/>
    <p:sldId id="315" r:id="rId14"/>
    <p:sldId id="316" r:id="rId15"/>
    <p:sldId id="318" r:id="rId16"/>
    <p:sldId id="317" r:id="rId17"/>
    <p:sldId id="325" r:id="rId18"/>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p15:clr>
            <a:srgbClr val="A4A3A4"/>
          </p15:clr>
        </p15:guide>
        <p15:guide id="2" pos="288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13472" autoAdjust="0"/>
    <p:restoredTop sz="95244" autoAdjust="0"/>
  </p:normalViewPr>
  <p:slideViewPr>
    <p:cSldViewPr snapToGrid="0" showGuides="1">
      <p:cViewPr varScale="1">
        <p:scale>
          <a:sx n="83" d="100"/>
          <a:sy n="83" d="100"/>
        </p:scale>
        <p:origin x="1094" y="62"/>
      </p:cViewPr>
      <p:guideLst>
        <p:guide orient="horz" pos="2162"/>
        <p:guide pos="288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29"/>
    </p:cViewPr>
  </p:sorterViewPr>
  <p:notesViewPr>
    <p:cSldViewPr snapToGrid="0" showGuides="1">
      <p:cViewPr varScale="1">
        <p:scale>
          <a:sx n="88" d="100"/>
          <a:sy n="88" d="100"/>
        </p:scale>
        <p:origin x="-2310" y="-126"/>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023093" y="0"/>
            <a:ext cx="3077739" cy="468471"/>
          </a:xfrm>
          <a:prstGeom prst="rect">
            <a:avLst/>
          </a:prstGeom>
        </p:spPr>
        <p:txBody>
          <a:bodyPr vert="horz" lIns="94118" tIns="47060" rIns="94118" bIns="47060"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2/19/2018</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99328"/>
            <a:ext cx="3077739" cy="468471"/>
          </a:xfrm>
          <a:prstGeom prst="rect">
            <a:avLst/>
          </a:prstGeom>
        </p:spPr>
        <p:txBody>
          <a:bodyPr vert="horz" lIns="94118" tIns="47060" rIns="94118" bIns="47060" rtlCol="0" anchor="b"/>
          <a:lstStyle>
            <a:lvl1pPr algn="l">
              <a:defRPr sz="1200"/>
            </a:lvl1pPr>
          </a:lstStyle>
          <a:p>
            <a:r>
              <a:rPr lang="en-US" dirty="0">
                <a:solidFill>
                  <a:schemeClr val="bg1">
                    <a:lumMod val="65000"/>
                  </a:schemeClr>
                </a:solidFill>
                <a:latin typeface="Tahoma" pitchFamily="34" charset="0"/>
                <a:ea typeface="Tahoma" pitchFamily="34" charset="0"/>
                <a:cs typeface="Tahoma" pitchFamily="34" charset="0"/>
              </a:rPr>
              <a:t>Distribution Statement</a:t>
            </a:r>
          </a:p>
        </p:txBody>
      </p:sp>
      <p:sp>
        <p:nvSpPr>
          <p:cNvPr id="5" name="Slide Number Placeholder 4"/>
          <p:cNvSpPr>
            <a:spLocks noGrp="1"/>
          </p:cNvSpPr>
          <p:nvPr>
            <p:ph type="sldNum" sz="quarter" idx="3"/>
          </p:nvPr>
        </p:nvSpPr>
        <p:spPr>
          <a:xfrm>
            <a:off x="4023093" y="8899328"/>
            <a:ext cx="3077739" cy="468471"/>
          </a:xfrm>
          <a:prstGeom prst="rect">
            <a:avLst/>
          </a:prstGeom>
        </p:spPr>
        <p:txBody>
          <a:bodyPr vert="horz" lIns="94118" tIns="47060" rIns="94118" bIns="47060"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834" y="-78079"/>
            <a:ext cx="1602990" cy="10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023093" y="0"/>
            <a:ext cx="3077739" cy="468471"/>
          </a:xfrm>
          <a:prstGeom prst="rect">
            <a:avLst/>
          </a:prstGeom>
        </p:spPr>
        <p:txBody>
          <a:bodyPr vert="horz" lIns="94118" tIns="47060" rIns="94118" bIns="47060"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2/19/2018</a:t>
            </a:fld>
            <a:endParaRPr lang="en-US" dirty="0"/>
          </a:p>
        </p:txBody>
      </p:sp>
      <p:sp>
        <p:nvSpPr>
          <p:cNvPr id="4" name="Slide Image Placeholder 3"/>
          <p:cNvSpPr>
            <a:spLocks noGrp="1" noRot="1" noChangeAspect="1"/>
          </p:cNvSpPr>
          <p:nvPr>
            <p:ph type="sldImg" idx="2"/>
          </p:nvPr>
        </p:nvSpPr>
        <p:spPr>
          <a:xfrm>
            <a:off x="1208088" y="901700"/>
            <a:ext cx="4686300" cy="3514725"/>
          </a:xfrm>
          <a:prstGeom prst="rect">
            <a:avLst/>
          </a:prstGeom>
          <a:noFill/>
          <a:ln w="12700">
            <a:solidFill>
              <a:prstClr val="black"/>
            </a:solidFill>
          </a:ln>
        </p:spPr>
        <p:txBody>
          <a:bodyPr vert="horz" lIns="94118" tIns="47060" rIns="94118" bIns="47060" rtlCol="0" anchor="ctr"/>
          <a:lstStyle/>
          <a:p>
            <a:endParaRPr lang="en-US" dirty="0"/>
          </a:p>
        </p:txBody>
      </p:sp>
      <p:sp>
        <p:nvSpPr>
          <p:cNvPr id="5" name="Notes Placeholder 4"/>
          <p:cNvSpPr>
            <a:spLocks noGrp="1"/>
          </p:cNvSpPr>
          <p:nvPr>
            <p:ph type="body" sz="quarter" idx="3"/>
          </p:nvPr>
        </p:nvSpPr>
        <p:spPr>
          <a:xfrm>
            <a:off x="710248" y="4684712"/>
            <a:ext cx="5681980" cy="3982006"/>
          </a:xfrm>
          <a:prstGeom prst="rect">
            <a:avLst/>
          </a:prstGeom>
        </p:spPr>
        <p:txBody>
          <a:bodyPr vert="horz" lIns="94118" tIns="47060" rIns="94118" bIns="470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8" tIns="47060" rIns="94118" bIns="47060"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a:t>Distribution Statement</a:t>
            </a:r>
          </a:p>
        </p:txBody>
      </p:sp>
      <p:sp>
        <p:nvSpPr>
          <p:cNvPr id="7" name="Slide Number Placeholder 6"/>
          <p:cNvSpPr>
            <a:spLocks noGrp="1"/>
          </p:cNvSpPr>
          <p:nvPr>
            <p:ph type="sldNum" sz="quarter" idx="5"/>
          </p:nvPr>
        </p:nvSpPr>
        <p:spPr>
          <a:xfrm>
            <a:off x="4023093" y="8899328"/>
            <a:ext cx="3077739" cy="468471"/>
          </a:xfrm>
          <a:prstGeom prst="rect">
            <a:avLst/>
          </a:prstGeom>
        </p:spPr>
        <p:txBody>
          <a:bodyPr vert="horz" lIns="94118" tIns="47060" rIns="94118" bIns="47060"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834" y="-78079"/>
            <a:ext cx="1602990" cy="10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100" dirty="0">
              <a:latin typeface="Tahoma" charset="0"/>
              <a:ea typeface="ＭＳ Ｐゴシック" charset="-128"/>
              <a:cs typeface="Tahoma"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128"/>
              </a:defRPr>
            </a:lvl1pPr>
            <a:lvl2pPr marL="764712" indent="-294120" eaLnBrk="0" hangingPunct="0">
              <a:defRPr sz="2400" baseline="-25000">
                <a:solidFill>
                  <a:schemeClr val="tx1"/>
                </a:solidFill>
                <a:latin typeface="Arial" charset="0"/>
                <a:ea typeface="ＭＳ Ｐゴシック" charset="-128"/>
              </a:defRPr>
            </a:lvl2pPr>
            <a:lvl3pPr marL="1176481" indent="-235296" eaLnBrk="0" hangingPunct="0">
              <a:defRPr sz="2400" baseline="-25000">
                <a:solidFill>
                  <a:schemeClr val="tx1"/>
                </a:solidFill>
                <a:latin typeface="Arial" charset="0"/>
                <a:ea typeface="ＭＳ Ｐゴシック" charset="-128"/>
              </a:defRPr>
            </a:lvl3pPr>
            <a:lvl4pPr marL="1647073" indent="-235296" eaLnBrk="0" hangingPunct="0">
              <a:defRPr sz="2400" baseline="-25000">
                <a:solidFill>
                  <a:schemeClr val="tx1"/>
                </a:solidFill>
                <a:latin typeface="Arial" charset="0"/>
                <a:ea typeface="ＭＳ Ｐゴシック" charset="-128"/>
              </a:defRPr>
            </a:lvl4pPr>
            <a:lvl5pPr marL="2117666" indent="-235296" eaLnBrk="0" hangingPunct="0">
              <a:defRPr sz="2400" baseline="-25000">
                <a:solidFill>
                  <a:schemeClr val="tx1"/>
                </a:solidFill>
                <a:latin typeface="Arial" charset="0"/>
                <a:ea typeface="ＭＳ Ｐゴシック" charset="-128"/>
              </a:defRPr>
            </a:lvl5pPr>
            <a:lvl6pPr marL="2588257" indent="-235296" eaLnBrk="0" fontAlgn="base" hangingPunct="0">
              <a:spcBef>
                <a:spcPct val="0"/>
              </a:spcBef>
              <a:spcAft>
                <a:spcPct val="0"/>
              </a:spcAft>
              <a:defRPr sz="2400" baseline="-25000">
                <a:solidFill>
                  <a:schemeClr val="tx1"/>
                </a:solidFill>
                <a:latin typeface="Arial" charset="0"/>
                <a:ea typeface="ＭＳ Ｐゴシック" charset="-128"/>
              </a:defRPr>
            </a:lvl6pPr>
            <a:lvl7pPr marL="3058849" indent="-235296" eaLnBrk="0" fontAlgn="base" hangingPunct="0">
              <a:spcBef>
                <a:spcPct val="0"/>
              </a:spcBef>
              <a:spcAft>
                <a:spcPct val="0"/>
              </a:spcAft>
              <a:defRPr sz="2400" baseline="-25000">
                <a:solidFill>
                  <a:schemeClr val="tx1"/>
                </a:solidFill>
                <a:latin typeface="Arial" charset="0"/>
                <a:ea typeface="ＭＳ Ｐゴシック" charset="-128"/>
              </a:defRPr>
            </a:lvl7pPr>
            <a:lvl8pPr marL="3529442" indent="-235296" eaLnBrk="0" fontAlgn="base" hangingPunct="0">
              <a:spcBef>
                <a:spcPct val="0"/>
              </a:spcBef>
              <a:spcAft>
                <a:spcPct val="0"/>
              </a:spcAft>
              <a:defRPr sz="2400" baseline="-25000">
                <a:solidFill>
                  <a:schemeClr val="tx1"/>
                </a:solidFill>
                <a:latin typeface="Arial" charset="0"/>
                <a:ea typeface="ＭＳ Ｐゴシック" charset="-128"/>
              </a:defRPr>
            </a:lvl8pPr>
            <a:lvl9pPr marL="4000034" indent="-235296" eaLnBrk="0" fontAlgn="base" hangingPunct="0">
              <a:spcBef>
                <a:spcPct val="0"/>
              </a:spcBef>
              <a:spcAft>
                <a:spcPct val="0"/>
              </a:spcAft>
              <a:defRPr sz="2400" baseline="-25000">
                <a:solidFill>
                  <a:schemeClr val="tx1"/>
                </a:solidFill>
                <a:latin typeface="Arial" charset="0"/>
                <a:ea typeface="ＭＳ Ｐゴシック" charset="-128"/>
              </a:defRPr>
            </a:lvl9pPr>
          </a:lstStyle>
          <a:p>
            <a:pPr eaLnBrk="1" hangingPunct="1"/>
            <a:fld id="{11A47C83-66EF-4CA4-A345-95A19D990707}" type="slidenum">
              <a:rPr lang="en-US" sz="1000" baseline="0">
                <a:solidFill>
                  <a:srgbClr val="A6A6A6"/>
                </a:solidFill>
                <a:latin typeface="Tahoma" charset="0"/>
              </a:rPr>
              <a:pPr eaLnBrk="1" hangingPunct="1"/>
              <a:t>1</a:t>
            </a:fld>
            <a:endParaRPr lang="en-US" sz="1000" baseline="0" dirty="0">
              <a:solidFill>
                <a:srgbClr val="A6A6A6"/>
              </a:solidFill>
              <a:latin typeface="Tahoma" charset="0"/>
            </a:endParaRPr>
          </a:p>
        </p:txBody>
      </p:sp>
      <p:sp>
        <p:nvSpPr>
          <p:cNvPr id="307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128"/>
              </a:defRPr>
            </a:lvl1pPr>
            <a:lvl2pPr marL="764712" indent="-294120" eaLnBrk="0" hangingPunct="0">
              <a:defRPr sz="2400" baseline="-25000">
                <a:solidFill>
                  <a:schemeClr val="tx1"/>
                </a:solidFill>
                <a:latin typeface="Arial" charset="0"/>
                <a:ea typeface="ＭＳ Ｐゴシック" charset="-128"/>
              </a:defRPr>
            </a:lvl2pPr>
            <a:lvl3pPr marL="1176481" indent="-235296" eaLnBrk="0" hangingPunct="0">
              <a:defRPr sz="2400" baseline="-25000">
                <a:solidFill>
                  <a:schemeClr val="tx1"/>
                </a:solidFill>
                <a:latin typeface="Arial" charset="0"/>
                <a:ea typeface="ＭＳ Ｐゴシック" charset="-128"/>
              </a:defRPr>
            </a:lvl3pPr>
            <a:lvl4pPr marL="1647073" indent="-235296" eaLnBrk="0" hangingPunct="0">
              <a:defRPr sz="2400" baseline="-25000">
                <a:solidFill>
                  <a:schemeClr val="tx1"/>
                </a:solidFill>
                <a:latin typeface="Arial" charset="0"/>
                <a:ea typeface="ＭＳ Ｐゴシック" charset="-128"/>
              </a:defRPr>
            </a:lvl4pPr>
            <a:lvl5pPr marL="2117666" indent="-235296" eaLnBrk="0" hangingPunct="0">
              <a:defRPr sz="2400" baseline="-25000">
                <a:solidFill>
                  <a:schemeClr val="tx1"/>
                </a:solidFill>
                <a:latin typeface="Arial" charset="0"/>
                <a:ea typeface="ＭＳ Ｐゴシック" charset="-128"/>
              </a:defRPr>
            </a:lvl5pPr>
            <a:lvl6pPr marL="2588257" indent="-235296" eaLnBrk="0" fontAlgn="base" hangingPunct="0">
              <a:spcBef>
                <a:spcPct val="0"/>
              </a:spcBef>
              <a:spcAft>
                <a:spcPct val="0"/>
              </a:spcAft>
              <a:defRPr sz="2400" baseline="-25000">
                <a:solidFill>
                  <a:schemeClr val="tx1"/>
                </a:solidFill>
                <a:latin typeface="Arial" charset="0"/>
                <a:ea typeface="ＭＳ Ｐゴシック" charset="-128"/>
              </a:defRPr>
            </a:lvl6pPr>
            <a:lvl7pPr marL="3058849" indent="-235296" eaLnBrk="0" fontAlgn="base" hangingPunct="0">
              <a:spcBef>
                <a:spcPct val="0"/>
              </a:spcBef>
              <a:spcAft>
                <a:spcPct val="0"/>
              </a:spcAft>
              <a:defRPr sz="2400" baseline="-25000">
                <a:solidFill>
                  <a:schemeClr val="tx1"/>
                </a:solidFill>
                <a:latin typeface="Arial" charset="0"/>
                <a:ea typeface="ＭＳ Ｐゴシック" charset="-128"/>
              </a:defRPr>
            </a:lvl7pPr>
            <a:lvl8pPr marL="3529442" indent="-235296" eaLnBrk="0" fontAlgn="base" hangingPunct="0">
              <a:spcBef>
                <a:spcPct val="0"/>
              </a:spcBef>
              <a:spcAft>
                <a:spcPct val="0"/>
              </a:spcAft>
              <a:defRPr sz="2400" baseline="-25000">
                <a:solidFill>
                  <a:schemeClr val="tx1"/>
                </a:solidFill>
                <a:latin typeface="Arial" charset="0"/>
                <a:ea typeface="ＭＳ Ｐゴシック" charset="-128"/>
              </a:defRPr>
            </a:lvl8pPr>
            <a:lvl9pPr marL="4000034" indent="-235296" eaLnBrk="0" fontAlgn="base" hangingPunct="0">
              <a:spcBef>
                <a:spcPct val="0"/>
              </a:spcBef>
              <a:spcAft>
                <a:spcPct val="0"/>
              </a:spcAft>
              <a:defRPr sz="2400" baseline="-25000">
                <a:solidFill>
                  <a:schemeClr val="tx1"/>
                </a:solidFill>
                <a:latin typeface="Arial" charset="0"/>
                <a:ea typeface="ＭＳ Ｐゴシック" charset="-128"/>
              </a:defRPr>
            </a:lvl9pPr>
          </a:lstStyle>
          <a:p>
            <a:pPr eaLnBrk="1" hangingPunct="1"/>
            <a:fld id="{D7F0839F-3465-4798-B8A0-881EC87985C4}" type="datetime1">
              <a:rPr lang="en-US" sz="1000" baseline="0">
                <a:solidFill>
                  <a:srgbClr val="A6A6A6"/>
                </a:solidFill>
                <a:latin typeface="Tahoma" charset="0"/>
              </a:rPr>
              <a:pPr eaLnBrk="1" hangingPunct="1"/>
              <a:t>2/19/2018</a:t>
            </a:fld>
            <a:endParaRPr lang="en-US" sz="1000" baseline="0" dirty="0">
              <a:solidFill>
                <a:srgbClr val="A6A6A6"/>
              </a:solidFill>
              <a:latin typeface="Tahoma" charset="0"/>
            </a:endParaRPr>
          </a:p>
        </p:txBody>
      </p:sp>
    </p:spTree>
    <p:extLst>
      <p:ext uri="{BB962C8B-B14F-4D97-AF65-F5344CB8AC3E}">
        <p14:creationId xmlns:p14="http://schemas.microsoft.com/office/powerpoint/2010/main" val="164093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1979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2400" b="1" i="0" baseline="0">
                <a:latin typeface="Tahoma" pitchFamily="34" charset="0"/>
                <a:cs typeface="Tahoma" pitchFamily="34" charset="0"/>
              </a:defRPr>
            </a:lvl1pPr>
          </a:lstStyle>
          <a:p>
            <a:r>
              <a:rPr lang="en-US"/>
              <a:t>Click to edit Master title style</a:t>
            </a:r>
            <a:endParaRPr lang="en-US" dirty="0"/>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800" b="0" baseline="0"/>
            </a:lvl1pPr>
          </a:lstStyle>
          <a:p>
            <a:pPr lvl="0"/>
            <a:r>
              <a:rPr lang="en-US"/>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800" b="0" baseline="0">
                <a:solidFill>
                  <a:srgbClr val="A6A6A6"/>
                </a:solidFill>
              </a:defRPr>
            </a:lvl1pPr>
          </a:lstStyle>
          <a:p>
            <a:pPr lvl="0"/>
            <a:r>
              <a:rPr lang="en-US"/>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800" b="0">
                <a:solidFill>
                  <a:srgbClr val="A6A6A6"/>
                </a:solidFill>
              </a:defRPr>
            </a:lvl1pPr>
          </a:lstStyle>
          <a:p>
            <a:pPr lvl="0"/>
            <a:r>
              <a:rPr lang="en-US"/>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800" b="0">
                <a:solidFill>
                  <a:srgbClr val="A6A6A6"/>
                </a:solidFill>
              </a:defRPr>
            </a:lvl1pPr>
          </a:lstStyle>
          <a:p>
            <a:pPr lvl="0"/>
            <a:r>
              <a:rPr lang="en-US"/>
              <a:t>Click to edit Master text styles</a:t>
            </a:r>
          </a:p>
        </p:txBody>
      </p:sp>
      <p:sp>
        <p:nvSpPr>
          <p:cNvPr id="9" name="Date Placeholder 15"/>
          <p:cNvSpPr>
            <a:spLocks noGrp="1"/>
          </p:cNvSpPr>
          <p:nvPr>
            <p:ph type="dt" sz="half" idx="15"/>
          </p:nvPr>
        </p:nvSpPr>
        <p:spPr/>
        <p:txBody>
          <a:bodyPr/>
          <a:lstStyle>
            <a:lvl1pPr>
              <a:defRPr/>
            </a:lvl1pPr>
          </a:lstStyle>
          <a:p>
            <a:pPr>
              <a:defRPr/>
            </a:pPr>
            <a:fld id="{57BB5BAF-1391-437F-BA1D-B46F8A569779}" type="datetime1">
              <a:rPr lang="en-US" smtClean="0"/>
              <a:pPr>
                <a:defRPr/>
              </a:pPr>
              <a:t>2/19/2018</a:t>
            </a:fld>
            <a:endParaRPr lang="en-US" dirty="0"/>
          </a:p>
        </p:txBody>
      </p:sp>
      <p:sp>
        <p:nvSpPr>
          <p:cNvPr id="10" name="Slide Number Placeholder 16"/>
          <p:cNvSpPr>
            <a:spLocks noGrp="1"/>
          </p:cNvSpPr>
          <p:nvPr>
            <p:ph type="sldNum" sz="quarter" idx="16"/>
          </p:nvPr>
        </p:nvSpPr>
        <p:spPr/>
        <p:txBody>
          <a:bodyPr/>
          <a:lstStyle>
            <a:lvl1pPr>
              <a:defRPr/>
            </a:lvl1pPr>
          </a:lstStyle>
          <a:p>
            <a:pPr>
              <a:defRPr/>
            </a:pPr>
            <a:fld id="{FB90554B-697C-4CAE-A9F5-E43B75A9665C}" type="slidenum">
              <a:rPr lang="en-US"/>
              <a:pPr>
                <a:defRPr/>
              </a:pPr>
              <a:t>‹#›</a:t>
            </a:fld>
            <a:endParaRPr lang="en-US" dirty="0"/>
          </a:p>
        </p:txBody>
      </p:sp>
    </p:spTree>
    <p:extLst>
      <p:ext uri="{BB962C8B-B14F-4D97-AF65-F5344CB8AC3E}">
        <p14:creationId xmlns:p14="http://schemas.microsoft.com/office/powerpoint/2010/main" val="237551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6"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81000" y="990600"/>
            <a:ext cx="4114800" cy="5029200"/>
          </a:xfrm>
        </p:spPr>
        <p:txBody>
          <a:bodyPr/>
          <a:lstStyle>
            <a:lvl1pPr>
              <a:defRPr sz="1800"/>
            </a:lvl1pPr>
            <a:lvl2pPr>
              <a:defRPr sz="1600"/>
            </a:lvl2pPr>
            <a:lvl3pPr>
              <a:defRPr sz="1400"/>
            </a:lvl3pPr>
            <a:lvl4pPr>
              <a:defRPr sz="1300"/>
            </a:lvl4pPr>
            <a:lvl5pPr>
              <a:defRPr sz="1300" u="none"/>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90600"/>
            <a:ext cx="4114800" cy="5029200"/>
          </a:xfrm>
        </p:spPr>
        <p:txBody>
          <a:bodyPr/>
          <a:lstStyle>
            <a:lvl1pPr>
              <a:defRPr sz="1800"/>
            </a:lvl1pPr>
            <a:lvl2pPr>
              <a:defRPr sz="1600"/>
            </a:lvl2pPr>
            <a:lvl3pPr>
              <a:defRPr sz="1400"/>
            </a:lvl3pPr>
            <a:lvl4pPr>
              <a:defRPr sz="1300"/>
            </a:lvl4pPr>
            <a:lvl5pPr>
              <a:defRPr sz="13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fld id="{522EBBDC-AEE1-4314-B999-2EF70E91CDCF}" type="datetime1">
              <a:rPr lang="en-US" smtClean="0"/>
              <a:pPr>
                <a:defRPr/>
              </a:pPr>
              <a:t>2/19/2018</a:t>
            </a:fld>
            <a:endParaRPr lang="en-US" dirty="0"/>
          </a:p>
        </p:txBody>
      </p:sp>
      <p:sp>
        <p:nvSpPr>
          <p:cNvPr id="8" name="Slide Number Placeholder 12"/>
          <p:cNvSpPr>
            <a:spLocks noGrp="1"/>
          </p:cNvSpPr>
          <p:nvPr>
            <p:ph type="sldNum" sz="quarter" idx="11"/>
          </p:nvPr>
        </p:nvSpPr>
        <p:spPr/>
        <p:txBody>
          <a:bodyPr/>
          <a:lstStyle>
            <a:lvl1pPr>
              <a:defRPr/>
            </a:lvl1pPr>
          </a:lstStyle>
          <a:p>
            <a:pPr>
              <a:defRPr/>
            </a:pPr>
            <a:fld id="{010DA111-EE5A-4584-BD21-7956311D6851}" type="slidenum">
              <a:rPr lang="en-US"/>
              <a:pPr>
                <a:defRPr/>
              </a:pPr>
              <a:t>‹#›</a:t>
            </a:fld>
            <a:endParaRPr lang="en-US" dirty="0"/>
          </a:p>
        </p:txBody>
      </p:sp>
    </p:spTree>
    <p:extLst>
      <p:ext uri="{BB962C8B-B14F-4D97-AF65-F5344CB8AC3E}">
        <p14:creationId xmlns:p14="http://schemas.microsoft.com/office/powerpoint/2010/main" val="55311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6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381000" y="960438"/>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630362"/>
            <a:ext cx="4114800" cy="4389438"/>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376" y="960438"/>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1" y="1630362"/>
            <a:ext cx="4114800" cy="4389438"/>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2712C317-706B-4005-9A6C-C3C1307D1DF7}" type="datetime1">
              <a:rPr lang="en-US" smtClean="0"/>
              <a:pPr>
                <a:defRPr/>
              </a:pPr>
              <a:t>2/19/2018</a:t>
            </a:fld>
            <a:endParaRPr lang="en-US" dirty="0"/>
          </a:p>
        </p:txBody>
      </p:sp>
      <p:sp>
        <p:nvSpPr>
          <p:cNvPr id="10" name="Slide Number Placeholder 14"/>
          <p:cNvSpPr>
            <a:spLocks noGrp="1"/>
          </p:cNvSpPr>
          <p:nvPr>
            <p:ph type="sldNum" sz="quarter" idx="11"/>
          </p:nvPr>
        </p:nvSpPr>
        <p:spPr/>
        <p:txBody>
          <a:bodyPr/>
          <a:lstStyle>
            <a:lvl1pPr>
              <a:defRPr/>
            </a:lvl1pPr>
          </a:lstStyle>
          <a:p>
            <a:pPr>
              <a:defRPr/>
            </a:pPr>
            <a:fld id="{58828945-795F-4898-A0F1-AC7A144F2F58}" type="slidenum">
              <a:rPr lang="en-US"/>
              <a:pPr>
                <a:defRPr/>
              </a:pPr>
              <a:t>‹#›</a:t>
            </a:fld>
            <a:endParaRPr lang="en-US" dirty="0"/>
          </a:p>
        </p:txBody>
      </p:sp>
    </p:spTree>
    <p:extLst>
      <p:ext uri="{BB962C8B-B14F-4D97-AF65-F5344CB8AC3E}">
        <p14:creationId xmlns:p14="http://schemas.microsoft.com/office/powerpoint/2010/main" val="59772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6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9" name="Content Placeholder 8"/>
          <p:cNvSpPr>
            <a:spLocks noGrp="1"/>
          </p:cNvSpPr>
          <p:nvPr>
            <p:ph sz="quarter" idx="12"/>
          </p:nvPr>
        </p:nvSpPr>
        <p:spPr>
          <a:xfrm>
            <a:off x="3810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1722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7" name="Date Placeholder 13"/>
          <p:cNvSpPr>
            <a:spLocks noGrp="1"/>
          </p:cNvSpPr>
          <p:nvPr>
            <p:ph type="dt" sz="half" idx="14"/>
          </p:nvPr>
        </p:nvSpPr>
        <p:spPr/>
        <p:txBody>
          <a:bodyPr/>
          <a:lstStyle>
            <a:lvl1pPr>
              <a:defRPr/>
            </a:lvl1pPr>
          </a:lstStyle>
          <a:p>
            <a:pPr>
              <a:defRPr/>
            </a:pPr>
            <a:fld id="{577BFA6B-8781-40DF-8131-B9DE70BD0C85}" type="datetime1">
              <a:rPr lang="en-US" smtClean="0"/>
              <a:pPr>
                <a:defRPr/>
              </a:pPr>
              <a:t>2/19/2018</a:t>
            </a:fld>
            <a:endParaRPr lang="en-US" dirty="0"/>
          </a:p>
        </p:txBody>
      </p:sp>
      <p:sp>
        <p:nvSpPr>
          <p:cNvPr id="8" name="Slide Number Placeholder 14"/>
          <p:cNvSpPr>
            <a:spLocks noGrp="1"/>
          </p:cNvSpPr>
          <p:nvPr>
            <p:ph type="sldNum" sz="quarter" idx="15"/>
          </p:nvPr>
        </p:nvSpPr>
        <p:spPr/>
        <p:txBody>
          <a:bodyPr/>
          <a:lstStyle>
            <a:lvl1pPr>
              <a:defRPr/>
            </a:lvl1pPr>
          </a:lstStyle>
          <a:p>
            <a:pPr>
              <a:defRPr/>
            </a:pPr>
            <a:fld id="{85CE9884-86A4-4C1C-A795-156D7CEF0D40}" type="slidenum">
              <a:rPr lang="en-US"/>
              <a:pPr>
                <a:defRPr/>
              </a:pPr>
              <a:t>‹#›</a:t>
            </a:fld>
            <a:endParaRPr lang="en-US" dirty="0"/>
          </a:p>
        </p:txBody>
      </p:sp>
    </p:spTree>
    <p:extLst>
      <p:ext uri="{BB962C8B-B14F-4D97-AF65-F5344CB8AC3E}">
        <p14:creationId xmlns:p14="http://schemas.microsoft.com/office/powerpoint/2010/main" val="3867765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9" name="Content Placeholder 8"/>
          <p:cNvSpPr>
            <a:spLocks noGrp="1"/>
          </p:cNvSpPr>
          <p:nvPr>
            <p:ph sz="quarter" idx="12"/>
          </p:nvPr>
        </p:nvSpPr>
        <p:spPr>
          <a:xfrm>
            <a:off x="3124200" y="990600"/>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381000" y="990600"/>
            <a:ext cx="2590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4"/>
          </p:nvPr>
        </p:nvSpPr>
        <p:spPr/>
        <p:txBody>
          <a:bodyPr/>
          <a:lstStyle>
            <a:lvl1pPr>
              <a:defRPr/>
            </a:lvl1pPr>
          </a:lstStyle>
          <a:p>
            <a:pPr>
              <a:defRPr/>
            </a:pPr>
            <a:fld id="{2F1B2309-924C-4616-9923-D2C386CB79A5}" type="datetime1">
              <a:rPr lang="en-US" smtClean="0"/>
              <a:pPr>
                <a:defRPr/>
              </a:pPr>
              <a:t>2/19/2018</a:t>
            </a:fld>
            <a:endParaRPr lang="en-US" dirty="0"/>
          </a:p>
        </p:txBody>
      </p:sp>
      <p:sp>
        <p:nvSpPr>
          <p:cNvPr id="8" name="Slide Number Placeholder 13"/>
          <p:cNvSpPr>
            <a:spLocks noGrp="1"/>
          </p:cNvSpPr>
          <p:nvPr>
            <p:ph type="sldNum" sz="quarter" idx="15"/>
          </p:nvPr>
        </p:nvSpPr>
        <p:spPr/>
        <p:txBody>
          <a:bodyPr/>
          <a:lstStyle>
            <a:lvl1pPr>
              <a:defRPr/>
            </a:lvl1pPr>
          </a:lstStyle>
          <a:p>
            <a:pPr>
              <a:defRPr/>
            </a:pPr>
            <a:fld id="{5E0C795D-4E54-4F07-A28E-05CC88AE27BD}" type="slidenum">
              <a:rPr lang="en-US"/>
              <a:pPr>
                <a:defRPr/>
              </a:pPr>
              <a:t>‹#›</a:t>
            </a:fld>
            <a:endParaRPr lang="en-US" dirty="0"/>
          </a:p>
        </p:txBody>
      </p:sp>
    </p:spTree>
    <p:extLst>
      <p:ext uri="{BB962C8B-B14F-4D97-AF65-F5344CB8AC3E}">
        <p14:creationId xmlns:p14="http://schemas.microsoft.com/office/powerpoint/2010/main" val="144295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7"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46482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lvl1pPr>
          </a:lstStyle>
          <a:p>
            <a:pPr>
              <a:defRPr/>
            </a:pPr>
            <a:fld id="{F4018968-5AAD-4319-93B9-CB82962D8BBB}" type="datetime1">
              <a:rPr lang="en-US" smtClean="0"/>
              <a:pPr>
                <a:defRPr/>
              </a:pPr>
              <a:t>2/19/2018</a:t>
            </a:fld>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FA21AB52-2674-40D0-8B49-ECE79FBAA6E4}" type="slidenum">
              <a:rPr lang="en-US"/>
              <a:pPr>
                <a:defRPr/>
              </a:pPr>
              <a:t>‹#›</a:t>
            </a:fld>
            <a:endParaRPr lang="en-US" dirty="0"/>
          </a:p>
        </p:txBody>
      </p:sp>
    </p:spTree>
    <p:extLst>
      <p:ext uri="{BB962C8B-B14F-4D97-AF65-F5344CB8AC3E}">
        <p14:creationId xmlns:p14="http://schemas.microsoft.com/office/powerpoint/2010/main" val="428876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7"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990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Date Placeholder 14"/>
          <p:cNvSpPr>
            <a:spLocks noGrp="1"/>
          </p:cNvSpPr>
          <p:nvPr>
            <p:ph type="dt" sz="half" idx="15"/>
          </p:nvPr>
        </p:nvSpPr>
        <p:spPr/>
        <p:txBody>
          <a:bodyPr/>
          <a:lstStyle>
            <a:lvl1pPr>
              <a:defRPr/>
            </a:lvl1pPr>
          </a:lstStyle>
          <a:p>
            <a:pPr>
              <a:defRPr/>
            </a:pPr>
            <a:fld id="{90A1184F-4EE4-40AD-9BF9-6948571DAAAC}" type="datetime1">
              <a:rPr lang="en-US" smtClean="0"/>
              <a:pPr>
                <a:defRPr/>
              </a:pPr>
              <a:t>2/19/2018</a:t>
            </a:fld>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6211A551-9796-4265-8604-5A356C10724F}" type="slidenum">
              <a:rPr lang="en-US"/>
              <a:pPr>
                <a:defRPr/>
              </a:pPr>
              <a:t>‹#›</a:t>
            </a:fld>
            <a:endParaRPr lang="en-US" dirty="0"/>
          </a:p>
        </p:txBody>
      </p:sp>
    </p:spTree>
    <p:extLst>
      <p:ext uri="{BB962C8B-B14F-4D97-AF65-F5344CB8AC3E}">
        <p14:creationId xmlns:p14="http://schemas.microsoft.com/office/powerpoint/2010/main" val="327803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7"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3810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4648200" y="9906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381000" y="3505200"/>
            <a:ext cx="8382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5"/>
          </p:nvPr>
        </p:nvSpPr>
        <p:spPr/>
        <p:txBody>
          <a:bodyPr/>
          <a:lstStyle>
            <a:lvl1pPr>
              <a:defRPr/>
            </a:lvl1pPr>
          </a:lstStyle>
          <a:p>
            <a:pPr>
              <a:defRPr/>
            </a:pPr>
            <a:fld id="{347136AD-616D-4D1A-BA5C-CA80B8D83D30}" type="datetime1">
              <a:rPr lang="en-US" smtClean="0"/>
              <a:pPr>
                <a:defRPr/>
              </a:pPr>
              <a:t>2/19/2018</a:t>
            </a:fld>
            <a:endParaRPr lang="en-US" dirty="0"/>
          </a:p>
        </p:txBody>
      </p:sp>
      <p:sp>
        <p:nvSpPr>
          <p:cNvPr id="11" name="Slide Number Placeholder 16"/>
          <p:cNvSpPr>
            <a:spLocks noGrp="1"/>
          </p:cNvSpPr>
          <p:nvPr>
            <p:ph type="sldNum" sz="quarter" idx="16"/>
          </p:nvPr>
        </p:nvSpPr>
        <p:spPr/>
        <p:txBody>
          <a:bodyPr/>
          <a:lstStyle>
            <a:lvl1pPr>
              <a:defRPr/>
            </a:lvl1pPr>
          </a:lstStyle>
          <a:p>
            <a:pPr>
              <a:defRPr/>
            </a:pPr>
            <a:fld id="{B97B8ACB-FBA6-43F6-BFAA-F9C64A81387F}" type="slidenum">
              <a:rPr lang="en-US"/>
              <a:pPr>
                <a:defRPr/>
              </a:pPr>
              <a:t>‹#›</a:t>
            </a:fld>
            <a:endParaRPr lang="en-US" dirty="0"/>
          </a:p>
        </p:txBody>
      </p:sp>
    </p:spTree>
    <p:extLst>
      <p:ext uri="{BB962C8B-B14F-4D97-AF65-F5344CB8AC3E}">
        <p14:creationId xmlns:p14="http://schemas.microsoft.com/office/powerpoint/2010/main" val="4262101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6"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7"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2"/>
          </p:nvPr>
        </p:nvSpPr>
        <p:spPr>
          <a:xfrm>
            <a:off x="381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3200400" y="990600"/>
            <a:ext cx="2743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0" y="990600"/>
            <a:ext cx="2667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p:txBody>
          <a:bodyPr/>
          <a:lstStyle/>
          <a:p>
            <a:r>
              <a:rPr lang="en-US"/>
              <a:t>Click to edit Master title style</a:t>
            </a:r>
            <a:endParaRPr lang="en-US" dirty="0"/>
          </a:p>
        </p:txBody>
      </p:sp>
      <p:sp>
        <p:nvSpPr>
          <p:cNvPr id="8" name="Date Placeholder 14"/>
          <p:cNvSpPr>
            <a:spLocks noGrp="1"/>
          </p:cNvSpPr>
          <p:nvPr>
            <p:ph type="dt" sz="half" idx="15"/>
          </p:nvPr>
        </p:nvSpPr>
        <p:spPr/>
        <p:txBody>
          <a:bodyPr/>
          <a:lstStyle>
            <a:lvl1pPr>
              <a:defRPr/>
            </a:lvl1pPr>
          </a:lstStyle>
          <a:p>
            <a:pPr>
              <a:defRPr/>
            </a:pPr>
            <a:fld id="{DBA6516A-9959-4075-90FC-F042031991A8}" type="datetime1">
              <a:rPr lang="en-US" smtClean="0"/>
              <a:pPr>
                <a:defRPr/>
              </a:pPr>
              <a:t>2/19/2018</a:t>
            </a:fld>
            <a:endParaRPr lang="en-US" dirty="0"/>
          </a:p>
        </p:txBody>
      </p:sp>
      <p:sp>
        <p:nvSpPr>
          <p:cNvPr id="9" name="Slide Number Placeholder 15"/>
          <p:cNvSpPr>
            <a:spLocks noGrp="1"/>
          </p:cNvSpPr>
          <p:nvPr>
            <p:ph type="sldNum" sz="quarter" idx="16"/>
          </p:nvPr>
        </p:nvSpPr>
        <p:spPr/>
        <p:txBody>
          <a:bodyPr/>
          <a:lstStyle>
            <a:lvl1pPr>
              <a:defRPr/>
            </a:lvl1pPr>
          </a:lstStyle>
          <a:p>
            <a:pPr>
              <a:defRPr/>
            </a:pPr>
            <a:fld id="{8C6BABC9-B84D-4C22-AD6D-DA5D371D8F3F}" type="slidenum">
              <a:rPr lang="en-US"/>
              <a:pPr>
                <a:defRPr/>
              </a:pPr>
              <a:t>‹#›</a:t>
            </a:fld>
            <a:endParaRPr lang="en-US" dirty="0"/>
          </a:p>
        </p:txBody>
      </p:sp>
    </p:spTree>
    <p:extLst>
      <p:ext uri="{BB962C8B-B14F-4D97-AF65-F5344CB8AC3E}">
        <p14:creationId xmlns:p14="http://schemas.microsoft.com/office/powerpoint/2010/main" val="2396356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7"/>
          <p:cNvSpPr>
            <a:spLocks noGrp="1"/>
          </p:cNvSpPr>
          <p:nvPr>
            <p:ph sz="quarter" idx="12"/>
          </p:nvPr>
        </p:nvSpPr>
        <p:spPr>
          <a:xfrm>
            <a:off x="3810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4648200" y="9906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3810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48200" y="3581400"/>
            <a:ext cx="4114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en-US" dirty="0"/>
          </a:p>
        </p:txBody>
      </p:sp>
      <p:sp>
        <p:nvSpPr>
          <p:cNvPr id="9" name="Date Placeholder 15"/>
          <p:cNvSpPr>
            <a:spLocks noGrp="1"/>
          </p:cNvSpPr>
          <p:nvPr>
            <p:ph type="dt" sz="half" idx="16"/>
          </p:nvPr>
        </p:nvSpPr>
        <p:spPr/>
        <p:txBody>
          <a:bodyPr/>
          <a:lstStyle>
            <a:lvl1pPr>
              <a:defRPr/>
            </a:lvl1pPr>
          </a:lstStyle>
          <a:p>
            <a:pPr>
              <a:defRPr/>
            </a:pPr>
            <a:fld id="{19A1703E-40F0-428E-9D30-6207E2EED2BA}" type="datetime1">
              <a:rPr lang="en-US" smtClean="0"/>
              <a:pPr>
                <a:defRPr/>
              </a:pPr>
              <a:t>2/19/2018</a:t>
            </a:fld>
            <a:endParaRPr lang="en-US" dirty="0"/>
          </a:p>
        </p:txBody>
      </p:sp>
      <p:sp>
        <p:nvSpPr>
          <p:cNvPr id="10" name="Slide Number Placeholder 16"/>
          <p:cNvSpPr>
            <a:spLocks noGrp="1"/>
          </p:cNvSpPr>
          <p:nvPr>
            <p:ph type="sldNum" sz="quarter" idx="17"/>
          </p:nvPr>
        </p:nvSpPr>
        <p:spPr/>
        <p:txBody>
          <a:bodyPr/>
          <a:lstStyle>
            <a:lvl1pPr>
              <a:defRPr/>
            </a:lvl1pPr>
          </a:lstStyle>
          <a:p>
            <a:pPr>
              <a:defRPr/>
            </a:pPr>
            <a:fld id="{41E0FF06-AAC1-46BE-ACEF-E1F9A24B4900}" type="slidenum">
              <a:rPr lang="en-US"/>
              <a:pPr>
                <a:defRPr/>
              </a:pPr>
              <a:t>‹#›</a:t>
            </a:fld>
            <a:endParaRPr lang="en-US" dirty="0"/>
          </a:p>
        </p:txBody>
      </p:sp>
    </p:spTree>
    <p:extLst>
      <p:ext uri="{BB962C8B-B14F-4D97-AF65-F5344CB8AC3E}">
        <p14:creationId xmlns:p14="http://schemas.microsoft.com/office/powerpoint/2010/main" val="1353601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6"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990601"/>
            <a:ext cx="3084513" cy="762000"/>
          </a:xfrm>
          <a:prstGeom prst="rect">
            <a:avLst/>
          </a:prstGeom>
        </p:spPr>
        <p:txBody>
          <a:bodyPr anchor="b"/>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a:xfrm>
            <a:off x="3575050" y="990601"/>
            <a:ext cx="5187950" cy="5029199"/>
          </a:xfrm>
        </p:spPr>
        <p:txBody>
          <a:bodyPr/>
          <a:lstStyle>
            <a:lvl1pPr>
              <a:defRPr sz="1800"/>
            </a:lvl1pPr>
            <a:lvl2pPr>
              <a:defRPr sz="1600"/>
            </a:lvl2pPr>
            <a:lvl3pPr>
              <a:defRPr sz="1400"/>
            </a:lvl3pPr>
            <a:lvl4pPr>
              <a:defRPr sz="1300"/>
            </a:lvl4pPr>
            <a:lvl5pPr>
              <a:defRPr sz="13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1752600"/>
            <a:ext cx="3084513" cy="4267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10"/>
          <p:cNvSpPr>
            <a:spLocks noGrp="1"/>
          </p:cNvSpPr>
          <p:nvPr>
            <p:ph type="dt" sz="half" idx="10"/>
          </p:nvPr>
        </p:nvSpPr>
        <p:spPr/>
        <p:txBody>
          <a:bodyPr/>
          <a:lstStyle>
            <a:lvl1pPr>
              <a:defRPr/>
            </a:lvl1pPr>
          </a:lstStyle>
          <a:p>
            <a:pPr>
              <a:defRPr/>
            </a:pPr>
            <a:fld id="{165DDC41-5BD2-4F82-9EC7-963BC316F52E}" type="datetime1">
              <a:rPr lang="en-US" smtClean="0"/>
              <a:pPr>
                <a:defRPr/>
              </a:pPr>
              <a:t>2/19/2018</a:t>
            </a:fld>
            <a:endParaRPr lang="en-US" dirty="0"/>
          </a:p>
        </p:txBody>
      </p:sp>
      <p:sp>
        <p:nvSpPr>
          <p:cNvPr id="8" name="Slide Number Placeholder 11"/>
          <p:cNvSpPr>
            <a:spLocks noGrp="1"/>
          </p:cNvSpPr>
          <p:nvPr>
            <p:ph type="sldNum" sz="quarter" idx="11"/>
          </p:nvPr>
        </p:nvSpPr>
        <p:spPr/>
        <p:txBody>
          <a:bodyPr/>
          <a:lstStyle>
            <a:lvl1pPr>
              <a:defRPr/>
            </a:lvl1pPr>
          </a:lstStyle>
          <a:p>
            <a:pPr>
              <a:defRPr/>
            </a:pPr>
            <a:fld id="{E7DB28BE-207D-4CEB-A9D0-3A487813D791}" type="slidenum">
              <a:rPr lang="en-US"/>
              <a:pPr>
                <a:defRPr/>
              </a:pPr>
              <a:t>‹#›</a:t>
            </a:fld>
            <a:endParaRPr lang="en-US" dirty="0"/>
          </a:p>
        </p:txBody>
      </p:sp>
    </p:spTree>
    <p:extLst>
      <p:ext uri="{BB962C8B-B14F-4D97-AF65-F5344CB8AC3E}">
        <p14:creationId xmlns:p14="http://schemas.microsoft.com/office/powerpoint/2010/main" val="151565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2200" b="0">
                <a:latin typeface="Tahoma" pitchFamily="34" charset="0"/>
                <a:cs typeface="Tahoma" pitchFamily="34" charset="0"/>
              </a:defRPr>
            </a:lvl1pPr>
          </a:lstStyle>
          <a:p>
            <a:r>
              <a:rPr lang="en-US"/>
              <a:t>Click to edit Master title style</a:t>
            </a:r>
            <a:endParaRPr lang="en-US" dirty="0"/>
          </a:p>
        </p:txBody>
      </p:sp>
      <p:sp>
        <p:nvSpPr>
          <p:cNvPr id="5" name="Date Placeholder 8"/>
          <p:cNvSpPr>
            <a:spLocks noGrp="1"/>
          </p:cNvSpPr>
          <p:nvPr>
            <p:ph type="dt" sz="half" idx="10"/>
          </p:nvPr>
        </p:nvSpPr>
        <p:spPr/>
        <p:txBody>
          <a:bodyPr/>
          <a:lstStyle>
            <a:lvl1pPr>
              <a:defRPr/>
            </a:lvl1pPr>
          </a:lstStyle>
          <a:p>
            <a:pPr>
              <a:defRPr/>
            </a:pPr>
            <a:fld id="{4E5D8FE0-D8BD-47C9-B1B7-DFF726E29AAC}" type="datetime1">
              <a:rPr lang="en-US" smtClean="0"/>
              <a:pPr>
                <a:defRPr/>
              </a:pPr>
              <a:t>2/19/2018</a:t>
            </a:fld>
            <a:endParaRPr lang="en-US" dirty="0"/>
          </a:p>
        </p:txBody>
      </p:sp>
      <p:sp>
        <p:nvSpPr>
          <p:cNvPr id="6" name="Slide Number Placeholder 9"/>
          <p:cNvSpPr>
            <a:spLocks noGrp="1"/>
          </p:cNvSpPr>
          <p:nvPr>
            <p:ph type="sldNum" sz="quarter" idx="11"/>
          </p:nvPr>
        </p:nvSpPr>
        <p:spPr/>
        <p:txBody>
          <a:bodyPr/>
          <a:lstStyle>
            <a:lvl1pPr>
              <a:defRPr/>
            </a:lvl1pPr>
          </a:lstStyle>
          <a:p>
            <a:pPr>
              <a:defRPr/>
            </a:pPr>
            <a:fld id="{5952BE62-DD5B-4FD6-A8C9-8092F2A840C3}" type="slidenum">
              <a:rPr lang="en-US"/>
              <a:pPr>
                <a:defRPr/>
              </a:pPr>
              <a:t>‹#›</a:t>
            </a:fld>
            <a:endParaRPr lang="en-US" dirty="0"/>
          </a:p>
        </p:txBody>
      </p:sp>
    </p:spTree>
    <p:extLst>
      <p:ext uri="{BB962C8B-B14F-4D97-AF65-F5344CB8AC3E}">
        <p14:creationId xmlns:p14="http://schemas.microsoft.com/office/powerpoint/2010/main" val="2091743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6"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495800"/>
            <a:ext cx="8382000" cy="566738"/>
          </a:xfrm>
          <a:prstGeom prst="rect">
            <a:avLst/>
          </a:prstGeom>
        </p:spPr>
        <p:txBody>
          <a:bodyPr anchor="b">
            <a:normAutofit/>
          </a:bodyPr>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381000" y="990600"/>
            <a:ext cx="83820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81000" y="5062538"/>
            <a:ext cx="8382000" cy="88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12"/>
          <p:cNvSpPr>
            <a:spLocks noGrp="1"/>
          </p:cNvSpPr>
          <p:nvPr>
            <p:ph type="dt" sz="half" idx="10"/>
          </p:nvPr>
        </p:nvSpPr>
        <p:spPr/>
        <p:txBody>
          <a:bodyPr/>
          <a:lstStyle>
            <a:lvl1pPr>
              <a:defRPr/>
            </a:lvl1pPr>
          </a:lstStyle>
          <a:p>
            <a:pPr>
              <a:defRPr/>
            </a:pPr>
            <a:fld id="{CDCF8C9B-BA06-4758-92FB-E6E8A6B2207F}" type="datetime1">
              <a:rPr lang="en-US" smtClean="0"/>
              <a:pPr>
                <a:defRPr/>
              </a:pPr>
              <a:t>2/19/2018</a:t>
            </a:fld>
            <a:endParaRPr lang="en-US" dirty="0"/>
          </a:p>
        </p:txBody>
      </p:sp>
      <p:sp>
        <p:nvSpPr>
          <p:cNvPr id="8" name="Slide Number Placeholder 13"/>
          <p:cNvSpPr>
            <a:spLocks noGrp="1"/>
          </p:cNvSpPr>
          <p:nvPr>
            <p:ph type="sldNum" sz="quarter" idx="11"/>
          </p:nvPr>
        </p:nvSpPr>
        <p:spPr/>
        <p:txBody>
          <a:bodyPr/>
          <a:lstStyle>
            <a:lvl1pPr>
              <a:defRPr/>
            </a:lvl1pPr>
          </a:lstStyle>
          <a:p>
            <a:pPr>
              <a:defRPr/>
            </a:pPr>
            <a:fld id="{838CE925-52F1-404B-AA04-762CA8B717CD}" type="slidenum">
              <a:rPr lang="en-US"/>
              <a:pPr>
                <a:defRPr/>
              </a:pPr>
              <a:t>‹#›</a:t>
            </a:fld>
            <a:endParaRPr lang="en-US" dirty="0"/>
          </a:p>
        </p:txBody>
      </p:sp>
    </p:spTree>
    <p:extLst>
      <p:ext uri="{BB962C8B-B14F-4D97-AF65-F5344CB8AC3E}">
        <p14:creationId xmlns:p14="http://schemas.microsoft.com/office/powerpoint/2010/main" val="3446872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8" name="Straight Connector 6"/>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990600"/>
            <a:ext cx="3200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7"/>
          <p:cNvSpPr>
            <a:spLocks noGrp="1"/>
          </p:cNvSpPr>
          <p:nvPr>
            <p:ph type="dt" sz="half" idx="17"/>
          </p:nvPr>
        </p:nvSpPr>
        <p:spPr/>
        <p:txBody>
          <a:bodyPr/>
          <a:lstStyle>
            <a:lvl1pPr>
              <a:defRPr/>
            </a:lvl1pPr>
          </a:lstStyle>
          <a:p>
            <a:pPr>
              <a:defRPr/>
            </a:pPr>
            <a:fld id="{B456387D-C919-40BA-B27B-38DA2D82A2F5}" type="datetime1">
              <a:rPr lang="en-US" smtClean="0"/>
              <a:pPr>
                <a:defRPr/>
              </a:pPr>
              <a:t>2/19/2018</a:t>
            </a:fld>
            <a:endParaRPr lang="en-US" dirty="0"/>
          </a:p>
        </p:txBody>
      </p:sp>
      <p:sp>
        <p:nvSpPr>
          <p:cNvPr id="14" name="Slide Number Placeholder 18"/>
          <p:cNvSpPr>
            <a:spLocks noGrp="1"/>
          </p:cNvSpPr>
          <p:nvPr>
            <p:ph type="sldNum" sz="quarter" idx="18"/>
          </p:nvPr>
        </p:nvSpPr>
        <p:spPr/>
        <p:txBody>
          <a:bodyPr/>
          <a:lstStyle>
            <a:lvl1pPr>
              <a:defRPr/>
            </a:lvl1pPr>
          </a:lstStyle>
          <a:p>
            <a:pPr>
              <a:defRPr/>
            </a:pPr>
            <a:fld id="{AACFA5B4-1064-4F57-B2BA-BFEAE79E4E48}" type="slidenum">
              <a:rPr lang="en-US"/>
              <a:pPr>
                <a:defRPr/>
              </a:pPr>
              <a:t>‹#›</a:t>
            </a:fld>
            <a:endParaRPr lang="en-US" dirty="0"/>
          </a:p>
        </p:txBody>
      </p:sp>
    </p:spTree>
    <p:extLst>
      <p:ext uri="{BB962C8B-B14F-4D97-AF65-F5344CB8AC3E}">
        <p14:creationId xmlns:p14="http://schemas.microsoft.com/office/powerpoint/2010/main" val="2996835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10" name="Straight Connector 7"/>
          <p:cNvCxnSpPr>
            <a:cxnSpLocks noChangeShapeType="1"/>
          </p:cNvCxnSpPr>
          <p:nvPr/>
        </p:nvCxnSpPr>
        <p:spPr bwMode="auto">
          <a:xfrm>
            <a:off x="381000" y="836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2"/>
          </p:nvPr>
        </p:nvSpPr>
        <p:spPr>
          <a:xfrm>
            <a:off x="3810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p:nvPr>
        </p:nvSpPr>
        <p:spPr>
          <a:xfrm>
            <a:off x="3810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4"/>
          </p:nvPr>
        </p:nvSpPr>
        <p:spPr>
          <a:xfrm>
            <a:off x="6324600" y="9906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5"/>
          </p:nvPr>
        </p:nvSpPr>
        <p:spPr>
          <a:xfrm>
            <a:off x="6324600" y="3581400"/>
            <a:ext cx="24384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16"/>
          </p:nvPr>
        </p:nvSpPr>
        <p:spPr>
          <a:xfrm>
            <a:off x="2971800" y="1524000"/>
            <a:ext cx="3200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7"/>
          </p:nvPr>
        </p:nvSpPr>
        <p:spPr>
          <a:xfrm>
            <a:off x="2971800" y="990600"/>
            <a:ext cx="3200400" cy="381000"/>
          </a:xfrm>
        </p:spPr>
        <p:txBody>
          <a:bodyPr/>
          <a:lstStyle>
            <a:lvl1pPr algn="ctr">
              <a:buNone/>
              <a:defRPr sz="1600" b="1"/>
            </a:lvl1pPr>
          </a:lstStyle>
          <a:p>
            <a:pPr lvl="0"/>
            <a:r>
              <a:rPr lang="en-US"/>
              <a:t>Click to edit Master text styles</a:t>
            </a:r>
          </a:p>
        </p:txBody>
      </p:sp>
      <p:sp>
        <p:nvSpPr>
          <p:cNvPr id="16" name="Date Placeholder 19"/>
          <p:cNvSpPr>
            <a:spLocks noGrp="1"/>
          </p:cNvSpPr>
          <p:nvPr>
            <p:ph type="dt" sz="half" idx="18"/>
          </p:nvPr>
        </p:nvSpPr>
        <p:spPr/>
        <p:txBody>
          <a:bodyPr/>
          <a:lstStyle>
            <a:lvl1pPr>
              <a:defRPr/>
            </a:lvl1pPr>
          </a:lstStyle>
          <a:p>
            <a:pPr>
              <a:defRPr/>
            </a:pPr>
            <a:fld id="{2F49888F-F5BE-4CCD-9B22-BED8670D5533}" type="datetime1">
              <a:rPr lang="en-US" smtClean="0"/>
              <a:pPr>
                <a:defRPr/>
              </a:pPr>
              <a:t>2/19/2018</a:t>
            </a:fld>
            <a:endParaRPr lang="en-US" dirty="0"/>
          </a:p>
        </p:txBody>
      </p:sp>
      <p:sp>
        <p:nvSpPr>
          <p:cNvPr id="17" name="Slide Number Placeholder 20"/>
          <p:cNvSpPr>
            <a:spLocks noGrp="1"/>
          </p:cNvSpPr>
          <p:nvPr>
            <p:ph type="sldNum" sz="quarter" idx="19"/>
          </p:nvPr>
        </p:nvSpPr>
        <p:spPr/>
        <p:txBody>
          <a:bodyPr/>
          <a:lstStyle>
            <a:lvl1pPr>
              <a:defRPr/>
            </a:lvl1pPr>
          </a:lstStyle>
          <a:p>
            <a:pPr>
              <a:defRPr/>
            </a:pPr>
            <a:fld id="{34BE789B-94EC-428F-988F-B32C0D8C062D}" type="slidenum">
              <a:rPr lang="en-US"/>
              <a:pPr>
                <a:defRPr/>
              </a:pPr>
              <a:t>‹#›</a:t>
            </a:fld>
            <a:endParaRPr lang="en-US" dirty="0"/>
          </a:p>
        </p:txBody>
      </p:sp>
    </p:spTree>
    <p:extLst>
      <p:ext uri="{BB962C8B-B14F-4D97-AF65-F5344CB8AC3E}">
        <p14:creationId xmlns:p14="http://schemas.microsoft.com/office/powerpoint/2010/main" val="442992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rot="5400000" flipH="1" flipV="1">
            <a:off x="5067300" y="3467100"/>
            <a:ext cx="6324600"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5"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76200"/>
            <a:ext cx="10668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5400000">
            <a:off x="6057900" y="3771900"/>
            <a:ext cx="5105400" cy="6096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04800"/>
            <a:ext cx="72390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1"/>
          </p:nvPr>
        </p:nvSpPr>
        <p:spPr>
          <a:xfrm rot="5400000">
            <a:off x="-7937" y="6103937"/>
            <a:ext cx="685800" cy="365125"/>
          </a:xfrm>
        </p:spPr>
        <p:txBody>
          <a:bodyPr/>
          <a:lstStyle>
            <a:lvl1pPr>
              <a:defRPr/>
            </a:lvl1pPr>
          </a:lstStyle>
          <a:p>
            <a:pPr>
              <a:defRPr/>
            </a:pPr>
            <a:fld id="{7EE187E9-7BB3-4A83-B2F0-CB963A421402}" type="slidenum">
              <a:rPr lang="en-US"/>
              <a:pPr>
                <a:defRPr/>
              </a:pPr>
              <a:t>‹#›</a:t>
            </a:fld>
            <a:endParaRPr lang="en-US" dirty="0"/>
          </a:p>
        </p:txBody>
      </p:sp>
      <p:sp>
        <p:nvSpPr>
          <p:cNvPr id="8" name="Date Placeholder 15"/>
          <p:cNvSpPr>
            <a:spLocks noGrp="1"/>
          </p:cNvSpPr>
          <p:nvPr>
            <p:ph type="dt" sz="half" idx="12"/>
          </p:nvPr>
        </p:nvSpPr>
        <p:spPr>
          <a:xfrm rot="5400000">
            <a:off x="-84137" y="541337"/>
            <a:ext cx="838200" cy="365125"/>
          </a:xfrm>
        </p:spPr>
        <p:txBody>
          <a:bodyPr/>
          <a:lstStyle>
            <a:lvl1pPr>
              <a:defRPr/>
            </a:lvl1pPr>
          </a:lstStyle>
          <a:p>
            <a:pPr>
              <a:defRPr/>
            </a:pPr>
            <a:fld id="{76BA4DB7-BE1E-49A9-B507-971913D248D3}" type="datetime1">
              <a:rPr lang="en-US" smtClean="0"/>
              <a:pPr>
                <a:defRPr/>
              </a:pPr>
              <a:t>2/19/2018</a:t>
            </a:fld>
            <a:endParaRPr lang="en-US" dirty="0"/>
          </a:p>
        </p:txBody>
      </p:sp>
    </p:spTree>
    <p:extLst>
      <p:ext uri="{BB962C8B-B14F-4D97-AF65-F5344CB8AC3E}">
        <p14:creationId xmlns:p14="http://schemas.microsoft.com/office/powerpoint/2010/main" val="1406692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rot="5400000" flipH="1" flipV="1">
            <a:off x="5067300" y="3467100"/>
            <a:ext cx="6324600"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5"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76200"/>
            <a:ext cx="10668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858000" y="304800"/>
            <a:ext cx="1219200" cy="63246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04800"/>
            <a:ext cx="58674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1"/>
          </p:nvPr>
        </p:nvSpPr>
        <p:spPr>
          <a:xfrm rot="5400000">
            <a:off x="-7937" y="6103937"/>
            <a:ext cx="685800" cy="365125"/>
          </a:xfrm>
        </p:spPr>
        <p:txBody>
          <a:bodyPr/>
          <a:lstStyle>
            <a:lvl1pPr>
              <a:defRPr/>
            </a:lvl1pPr>
          </a:lstStyle>
          <a:p>
            <a:pPr>
              <a:defRPr/>
            </a:pPr>
            <a:fld id="{A2588271-0CC5-4FB3-9A8D-8E5446965173}" type="slidenum">
              <a:rPr lang="en-US"/>
              <a:pPr>
                <a:defRPr/>
              </a:pPr>
              <a:t>‹#›</a:t>
            </a:fld>
            <a:endParaRPr lang="en-US" dirty="0"/>
          </a:p>
        </p:txBody>
      </p:sp>
      <p:sp>
        <p:nvSpPr>
          <p:cNvPr id="8" name="Date Placeholder 12"/>
          <p:cNvSpPr>
            <a:spLocks noGrp="1"/>
          </p:cNvSpPr>
          <p:nvPr>
            <p:ph type="dt" sz="half" idx="12"/>
          </p:nvPr>
        </p:nvSpPr>
        <p:spPr>
          <a:xfrm rot="5400000">
            <a:off x="-84137" y="541337"/>
            <a:ext cx="838200" cy="365125"/>
          </a:xfrm>
        </p:spPr>
        <p:txBody>
          <a:bodyPr/>
          <a:lstStyle>
            <a:lvl1pPr>
              <a:defRPr/>
            </a:lvl1pPr>
          </a:lstStyle>
          <a:p>
            <a:pPr>
              <a:defRPr/>
            </a:pPr>
            <a:fld id="{0DD29EC6-1FAB-4CA9-B66A-29E27D2318DD}" type="datetime1">
              <a:rPr lang="en-US" smtClean="0"/>
              <a:pPr>
                <a:defRPr/>
              </a:pPr>
              <a:t>2/19/2018</a:t>
            </a:fld>
            <a:endParaRPr lang="en-US" dirty="0"/>
          </a:p>
        </p:txBody>
      </p:sp>
    </p:spTree>
    <p:extLst>
      <p:ext uri="{BB962C8B-B14F-4D97-AF65-F5344CB8AC3E}">
        <p14:creationId xmlns:p14="http://schemas.microsoft.com/office/powerpoint/2010/main" val="3510648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3595688"/>
            <a:ext cx="9144000" cy="366712"/>
          </a:xfrm>
          <a:prstGeom prst="rect">
            <a:avLst/>
          </a:prstGeom>
          <a:noFill/>
          <a:ln w="9525">
            <a:noFill/>
            <a:miter lim="800000"/>
            <a:headEnd/>
            <a:tailEnd/>
          </a:ln>
        </p:spPr>
        <p:txBody>
          <a:bodyPr>
            <a:spAutoFit/>
          </a:bodyPr>
          <a:lstStyle/>
          <a:p>
            <a:pPr algn="ctr" fontAlgn="base">
              <a:spcBef>
                <a:spcPct val="0"/>
              </a:spcBef>
              <a:spcAft>
                <a:spcPct val="0"/>
              </a:spcAft>
              <a:defRPr/>
            </a:pPr>
            <a:r>
              <a:rPr lang="en-US" dirty="0">
                <a:solidFill>
                  <a:srgbClr val="000000"/>
                </a:solidFill>
                <a:latin typeface="Tahoma" charset="0"/>
                <a:ea typeface="Tahoma" charset="0"/>
                <a:cs typeface="Tahoma" charset="0"/>
              </a:rPr>
              <a:t>www.darpa.mil</a:t>
            </a:r>
          </a:p>
        </p:txBody>
      </p:sp>
      <p:pic>
        <p:nvPicPr>
          <p:cNvPr id="3" name="Picture 7" descr="END SLIDE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5200" y="2286000"/>
            <a:ext cx="217963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9"/>
          <p:cNvSpPr>
            <a:spLocks noGrp="1"/>
          </p:cNvSpPr>
          <p:nvPr>
            <p:ph type="dt" sz="half" idx="10"/>
          </p:nvPr>
        </p:nvSpPr>
        <p:spPr/>
        <p:txBody>
          <a:bodyPr/>
          <a:lstStyle>
            <a:lvl1pPr>
              <a:defRPr/>
            </a:lvl1pPr>
          </a:lstStyle>
          <a:p>
            <a:pPr>
              <a:defRPr/>
            </a:pPr>
            <a:fld id="{7ED94F5B-98DE-43CE-93AD-C52585AECC6B}" type="datetime1">
              <a:rPr lang="en-US" smtClean="0"/>
              <a:pPr>
                <a:defRPr/>
              </a:pPr>
              <a:t>2/19/2018</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1D88F1BF-5310-43E8-BEC7-D66242CEC001}" type="slidenum">
              <a:rPr lang="en-US"/>
              <a:pPr>
                <a:defRPr/>
              </a:pPr>
              <a:t>‹#›</a:t>
            </a:fld>
            <a:endParaRPr lang="en-US" dirty="0"/>
          </a:p>
        </p:txBody>
      </p:sp>
      <p:sp>
        <p:nvSpPr>
          <p:cNvPr id="6" name="Footer Placeholder 11"/>
          <p:cNvSpPr>
            <a:spLocks noGrp="1"/>
          </p:cNvSpPr>
          <p:nvPr>
            <p:ph type="ftr" sz="quarter" idx="12"/>
          </p:nvPr>
        </p:nvSpPr>
        <p:spPr>
          <a:xfrm>
            <a:off x="1447800" y="6356350"/>
            <a:ext cx="6477000" cy="365125"/>
          </a:xfrm>
          <a:prstGeom prst="rect">
            <a:avLst/>
          </a:prstGeom>
        </p:spPr>
        <p:txBody>
          <a:bodyPr/>
          <a:lstStyle>
            <a:lvl1pPr>
              <a:defRPr/>
            </a:lvl1pPr>
          </a:lstStyle>
          <a:p>
            <a:pPr>
              <a:defRPr/>
            </a:pPr>
            <a:r>
              <a:rPr lang="en-US" dirty="0">
                <a:solidFill>
                  <a:prstClr val="black"/>
                </a:solidFill>
              </a:rPr>
              <a:t>Approved for Public Release, Distribution Unlimited</a:t>
            </a:r>
          </a:p>
        </p:txBody>
      </p:sp>
    </p:spTree>
    <p:extLst>
      <p:ext uri="{BB962C8B-B14F-4D97-AF65-F5344CB8AC3E}">
        <p14:creationId xmlns:p14="http://schemas.microsoft.com/office/powerpoint/2010/main" val="1015790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cxnSp>
        <p:nvCxnSpPr>
          <p:cNvPr id="7" name="Straight Connector 7"/>
          <p:cNvCxnSpPr>
            <a:cxnSpLocks noChangeShapeType="1"/>
          </p:cNvCxnSpPr>
          <p:nvPr userDrawn="1"/>
        </p:nvCxnSpPr>
        <p:spPr bwMode="auto">
          <a:xfrm>
            <a:off x="381000" y="1979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1288" y="5226050"/>
            <a:ext cx="12414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2625" y="1456511"/>
            <a:ext cx="7772400" cy="457200"/>
          </a:xfrm>
        </p:spPr>
        <p:txBody>
          <a:bodyPr anchor="b"/>
          <a:lstStyle>
            <a:lvl1pPr algn="ctr">
              <a:defRPr sz="2400" b="1">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9" name="Text Placeholder 8"/>
          <p:cNvSpPr>
            <a:spLocks noGrp="1"/>
          </p:cNvSpPr>
          <p:nvPr>
            <p:ph type="body" sz="quarter" idx="12"/>
          </p:nvPr>
        </p:nvSpPr>
        <p:spPr>
          <a:xfrm>
            <a:off x="1375646" y="4049486"/>
            <a:ext cx="6393425" cy="720221"/>
          </a:xfrm>
        </p:spPr>
        <p:txBody>
          <a:bodyPr/>
          <a:lstStyle>
            <a:lvl1pPr algn="ctr" eaLnBrk="1" hangingPunct="1">
              <a:defRPr sz="1600">
                <a:solidFill>
                  <a:schemeClr val="bg1">
                    <a:lumMod val="65000"/>
                  </a:schemeClr>
                </a:solidFill>
              </a:defRPr>
            </a:lvl1pPr>
          </a:lstStyle>
          <a:p>
            <a:pPr lvl="0"/>
            <a:r>
              <a:rPr lang="en-US"/>
              <a:t>Click to edit Master text styles</a:t>
            </a:r>
          </a:p>
        </p:txBody>
      </p:sp>
      <p:sp>
        <p:nvSpPr>
          <p:cNvPr id="11" name="Text Placeholder 10"/>
          <p:cNvSpPr>
            <a:spLocks noGrp="1"/>
          </p:cNvSpPr>
          <p:nvPr>
            <p:ph type="body" sz="quarter" idx="13"/>
          </p:nvPr>
        </p:nvSpPr>
        <p:spPr>
          <a:xfrm>
            <a:off x="2740025" y="4790048"/>
            <a:ext cx="3657599" cy="322825"/>
          </a:xfrm>
        </p:spPr>
        <p:txBody>
          <a:bodyPr/>
          <a:lstStyle>
            <a:lvl1pPr algn="ctr" eaLnBrk="1" hangingPunct="1">
              <a:defRPr sz="1600">
                <a:solidFill>
                  <a:schemeClr val="bg1">
                    <a:lumMod val="65000"/>
                  </a:schemeClr>
                </a:solidFill>
              </a:defRPr>
            </a:lvl1pPr>
          </a:lstStyle>
          <a:p>
            <a:pPr lvl="0"/>
            <a:r>
              <a:rPr lang="en-US"/>
              <a:t>Click to edit Master text styles</a:t>
            </a:r>
          </a:p>
        </p:txBody>
      </p:sp>
      <p:sp>
        <p:nvSpPr>
          <p:cNvPr id="10" name="Slide Number Placeholder 3"/>
          <p:cNvSpPr>
            <a:spLocks noGrp="1"/>
          </p:cNvSpPr>
          <p:nvPr>
            <p:ph type="sldNum" sz="quarter" idx="14"/>
          </p:nvPr>
        </p:nvSpPr>
        <p:spPr/>
        <p:txBody>
          <a:bodyPr/>
          <a:lstStyle>
            <a:lvl1pPr>
              <a:defRPr smtClean="0"/>
            </a:lvl1pPr>
          </a:lstStyle>
          <a:p>
            <a:pPr>
              <a:defRPr/>
            </a:pPr>
            <a:fld id="{000BF7E2-855F-4815-8A0D-A323FA16EAEC}" type="slidenum">
              <a:rPr lang="en-US"/>
              <a:pPr>
                <a:defRPr/>
              </a:pPr>
              <a:t>‹#›</a:t>
            </a:fld>
            <a:endParaRPr lang="en-US"/>
          </a:p>
        </p:txBody>
      </p:sp>
      <p:sp>
        <p:nvSpPr>
          <p:cNvPr id="12" name="Footer Placeholder 1"/>
          <p:cNvSpPr>
            <a:spLocks noGrp="1"/>
          </p:cNvSpPr>
          <p:nvPr>
            <p:ph type="ftr" sz="quarter" idx="15"/>
          </p:nvPr>
        </p:nvSpPr>
        <p:spPr/>
        <p:txBody>
          <a:bodyPr/>
          <a:lstStyle>
            <a:lvl1pPr algn="ctr">
              <a:defRPr sz="900" dirty="0" smtClean="0">
                <a:solidFill>
                  <a:schemeClr val="tx1">
                    <a:lumMod val="50000"/>
                    <a:lumOff val="50000"/>
                  </a:schemeClr>
                </a:solidFill>
              </a:defRPr>
            </a:lvl1pPr>
          </a:lstStyle>
          <a:p>
            <a:pPr>
              <a:defRPr/>
            </a:pPr>
            <a:r>
              <a:rPr lang="en-US">
                <a:solidFill>
                  <a:prstClr val="black">
                    <a:lumMod val="50000"/>
                    <a:lumOff val="50000"/>
                  </a:prstClr>
                </a:solidFill>
              </a:rPr>
              <a:t>DISTRIBUTION F: Further dissemination only as directed by DARPA Public Release Center or higher </a:t>
            </a:r>
            <a:r>
              <a:rPr lang="en-US" err="1">
                <a:solidFill>
                  <a:prstClr val="black">
                    <a:lumMod val="50000"/>
                    <a:lumOff val="50000"/>
                  </a:prstClr>
                </a:solidFill>
              </a:rPr>
              <a:t>DoD</a:t>
            </a:r>
            <a:r>
              <a:rPr lang="en-US">
                <a:solidFill>
                  <a:prstClr val="black">
                    <a:lumMod val="50000"/>
                    <a:lumOff val="50000"/>
                  </a:prstClr>
                </a:solidFill>
              </a:rPr>
              <a:t> authority</a:t>
            </a:r>
          </a:p>
        </p:txBody>
      </p:sp>
    </p:spTree>
    <p:extLst>
      <p:ext uri="{BB962C8B-B14F-4D97-AF65-F5344CB8AC3E}">
        <p14:creationId xmlns:p14="http://schemas.microsoft.com/office/powerpoint/2010/main" val="4275712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smtClean="0"/>
            </a:lvl1pPr>
          </a:lstStyle>
          <a:p>
            <a:pPr>
              <a:defRPr/>
            </a:pPr>
            <a:fld id="{1D5132CC-F43C-4ADE-9986-A369ED8AED46}" type="slidenum">
              <a:rPr lang="en-US"/>
              <a:pPr>
                <a:defRPr/>
              </a:pPr>
              <a:t>‹#›</a:t>
            </a:fld>
            <a:endParaRPr lang="en-US"/>
          </a:p>
        </p:txBody>
      </p:sp>
      <p:sp>
        <p:nvSpPr>
          <p:cNvPr id="3" name="Footer Placeholder 1"/>
          <p:cNvSpPr>
            <a:spLocks noGrp="1"/>
          </p:cNvSpPr>
          <p:nvPr>
            <p:ph type="ftr" sz="quarter" idx="11"/>
          </p:nvPr>
        </p:nvSpPr>
        <p:spPr/>
        <p:txBody>
          <a:bodyPr/>
          <a:lstStyle>
            <a:lvl1pPr algn="ctr">
              <a:defRPr sz="900" dirty="0" smtClean="0">
                <a:solidFill>
                  <a:schemeClr val="tx1">
                    <a:lumMod val="50000"/>
                    <a:lumOff val="50000"/>
                  </a:schemeClr>
                </a:solidFill>
              </a:defRPr>
            </a:lvl1pPr>
          </a:lstStyle>
          <a:p>
            <a:pPr>
              <a:defRPr/>
            </a:pPr>
            <a:r>
              <a:rPr lang="en-US">
                <a:solidFill>
                  <a:prstClr val="black">
                    <a:lumMod val="50000"/>
                    <a:lumOff val="50000"/>
                  </a:prstClr>
                </a:solidFill>
              </a:rPr>
              <a:t>DISTRIBUTION F: Further dissemination only as directed by DARPA Public Release Center or higher </a:t>
            </a:r>
            <a:r>
              <a:rPr lang="en-US" err="1">
                <a:solidFill>
                  <a:prstClr val="black">
                    <a:lumMod val="50000"/>
                    <a:lumOff val="50000"/>
                  </a:prstClr>
                </a:solidFill>
              </a:rPr>
              <a:t>DoD</a:t>
            </a:r>
            <a:r>
              <a:rPr lang="en-US">
                <a:solidFill>
                  <a:prstClr val="black">
                    <a:lumMod val="50000"/>
                    <a:lumOff val="50000"/>
                  </a:prstClr>
                </a:solidFill>
              </a:rPr>
              <a:t> authority</a:t>
            </a:r>
          </a:p>
        </p:txBody>
      </p:sp>
    </p:spTree>
    <p:extLst>
      <p:ext uri="{BB962C8B-B14F-4D97-AF65-F5344CB8AC3E}">
        <p14:creationId xmlns:p14="http://schemas.microsoft.com/office/powerpoint/2010/main" val="217665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cxnSp>
        <p:nvCxnSpPr>
          <p:cNvPr id="4" name="Straight Connector 7"/>
          <p:cNvCxnSpPr>
            <a:cxnSpLocks noChangeShapeType="1"/>
          </p:cNvCxnSpPr>
          <p:nvPr userDrawn="1"/>
        </p:nvCxnSpPr>
        <p:spPr bwMode="auto">
          <a:xfrm>
            <a:off x="381000" y="31988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8" name="Text Placeholder 3"/>
          <p:cNvSpPr>
            <a:spLocks noGrp="1"/>
          </p:cNvSpPr>
          <p:nvPr>
            <p:ph type="body" sz="quarter" idx="12"/>
          </p:nvPr>
        </p:nvSpPr>
        <p:spPr>
          <a:xfrm>
            <a:off x="685800" y="3352798"/>
            <a:ext cx="7772400" cy="465138"/>
          </a:xfrm>
        </p:spPr>
        <p:txBody>
          <a:bodyPr/>
          <a:lstStyle>
            <a:lvl1pPr algn="ctr">
              <a:defRPr sz="1800">
                <a:solidFill>
                  <a:schemeClr val="bg1">
                    <a:lumMod val="65000"/>
                  </a:schemeClr>
                </a:solidFill>
              </a:defRPr>
            </a:lvl1pPr>
          </a:lstStyle>
          <a:p>
            <a:pPr lvl="0"/>
            <a:r>
              <a:rPr lang="en-US"/>
              <a:t>Click to edit Master text styles</a:t>
            </a:r>
          </a:p>
        </p:txBody>
      </p:sp>
      <p:sp>
        <p:nvSpPr>
          <p:cNvPr id="7" name="Slide Number Placeholder 3"/>
          <p:cNvSpPr>
            <a:spLocks noGrp="1"/>
          </p:cNvSpPr>
          <p:nvPr>
            <p:ph type="sldNum" sz="quarter" idx="13"/>
          </p:nvPr>
        </p:nvSpPr>
        <p:spPr/>
        <p:txBody>
          <a:bodyPr/>
          <a:lstStyle>
            <a:lvl1pPr>
              <a:defRPr smtClean="0"/>
            </a:lvl1pPr>
          </a:lstStyle>
          <a:p>
            <a:pPr>
              <a:defRPr/>
            </a:pPr>
            <a:fld id="{F9E201E3-2E79-4674-AC70-4EAF279D3843}" type="slidenum">
              <a:rPr lang="en-US"/>
              <a:pPr>
                <a:defRPr/>
              </a:pPr>
              <a:t>‹#›</a:t>
            </a:fld>
            <a:endParaRPr lang="en-US"/>
          </a:p>
        </p:txBody>
      </p:sp>
      <p:sp>
        <p:nvSpPr>
          <p:cNvPr id="9" name="Footer Placeholder 1"/>
          <p:cNvSpPr>
            <a:spLocks noGrp="1"/>
          </p:cNvSpPr>
          <p:nvPr>
            <p:ph type="ftr" sz="quarter" idx="14"/>
          </p:nvPr>
        </p:nvSpPr>
        <p:spPr/>
        <p:txBody>
          <a:bodyPr/>
          <a:lstStyle>
            <a:lvl1pPr algn="ctr">
              <a:defRPr sz="900" dirty="0" smtClean="0">
                <a:solidFill>
                  <a:schemeClr val="tx1">
                    <a:lumMod val="50000"/>
                    <a:lumOff val="50000"/>
                  </a:schemeClr>
                </a:solidFill>
              </a:defRPr>
            </a:lvl1pPr>
          </a:lstStyle>
          <a:p>
            <a:pPr>
              <a:defRPr/>
            </a:pPr>
            <a:r>
              <a:rPr lang="en-US">
                <a:solidFill>
                  <a:prstClr val="black">
                    <a:lumMod val="50000"/>
                    <a:lumOff val="50000"/>
                  </a:prstClr>
                </a:solidFill>
              </a:rPr>
              <a:t>DISTRIBUTION F: Further dissemination only as directed by DARPA Public Release Center or higher </a:t>
            </a:r>
            <a:r>
              <a:rPr lang="en-US" err="1">
                <a:solidFill>
                  <a:prstClr val="black">
                    <a:lumMod val="50000"/>
                    <a:lumOff val="50000"/>
                  </a:prstClr>
                </a:solidFill>
              </a:rPr>
              <a:t>DoD</a:t>
            </a:r>
            <a:r>
              <a:rPr lang="en-US">
                <a:solidFill>
                  <a:prstClr val="black">
                    <a:lumMod val="50000"/>
                    <a:lumOff val="50000"/>
                  </a:prstClr>
                </a:solidFill>
              </a:rPr>
              <a:t> authority</a:t>
            </a:r>
          </a:p>
        </p:txBody>
      </p:sp>
    </p:spTree>
    <p:extLst>
      <p:ext uri="{BB962C8B-B14F-4D97-AF65-F5344CB8AC3E}">
        <p14:creationId xmlns:p14="http://schemas.microsoft.com/office/powerpoint/2010/main" val="45561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cxnSp>
        <p:nvCxnSpPr>
          <p:cNvPr id="4" name="Straight Connector 7"/>
          <p:cNvCxnSpPr>
            <a:cxnSpLocks noChangeShapeType="1"/>
          </p:cNvCxnSpPr>
          <p:nvPr userDrawn="1"/>
        </p:nvCxnSpPr>
        <p:spPr bwMode="auto">
          <a:xfrm>
            <a:off x="381000" y="43418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4175" y="130175"/>
            <a:ext cx="10858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a:t>Click to edit Master text styles</a:t>
            </a:r>
          </a:p>
        </p:txBody>
      </p:sp>
      <p:sp>
        <p:nvSpPr>
          <p:cNvPr id="8" name="Footer Placeholder 2"/>
          <p:cNvSpPr>
            <a:spLocks noGrp="1"/>
          </p:cNvSpPr>
          <p:nvPr>
            <p:ph type="ftr" sz="quarter" idx="13"/>
          </p:nvPr>
        </p:nvSpPr>
        <p:spPr/>
        <p:txBody>
          <a:bodyPr/>
          <a:lstStyle>
            <a:lvl1pPr>
              <a:defRPr/>
            </a:lvl1pPr>
          </a:lstStyle>
          <a:p>
            <a:pPr>
              <a:defRPr/>
            </a:pPr>
            <a:r>
              <a:rPr lang="en-US">
                <a:solidFill>
                  <a:prstClr val="black">
                    <a:lumMod val="50000"/>
                    <a:lumOff val="50000"/>
                  </a:prstClr>
                </a:solidFill>
              </a:rPr>
              <a:t>Distribution Statement</a:t>
            </a:r>
          </a:p>
        </p:txBody>
      </p:sp>
      <p:sp>
        <p:nvSpPr>
          <p:cNvPr id="9" name="Slide Number Placeholder 3"/>
          <p:cNvSpPr>
            <a:spLocks noGrp="1"/>
          </p:cNvSpPr>
          <p:nvPr>
            <p:ph type="sldNum" sz="quarter" idx="14"/>
          </p:nvPr>
        </p:nvSpPr>
        <p:spPr/>
        <p:txBody>
          <a:bodyPr/>
          <a:lstStyle>
            <a:lvl1pPr>
              <a:defRPr smtClean="0"/>
            </a:lvl1pPr>
          </a:lstStyle>
          <a:p>
            <a:pPr>
              <a:defRPr/>
            </a:pPr>
            <a:fld id="{56DA1447-8E07-4299-93A6-386BC174C86A}" type="slidenum">
              <a:rPr lang="en-US"/>
              <a:pPr>
                <a:defRPr/>
              </a:pPr>
              <a:t>‹#›</a:t>
            </a:fld>
            <a:endParaRPr lang="en-US"/>
          </a:p>
        </p:txBody>
      </p:sp>
    </p:spTree>
    <p:extLst>
      <p:ext uri="{BB962C8B-B14F-4D97-AF65-F5344CB8AC3E}">
        <p14:creationId xmlns:p14="http://schemas.microsoft.com/office/powerpoint/2010/main" val="314214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32004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2200" b="0">
                <a:latin typeface="Tahoma" pitchFamily="34" charset="0"/>
                <a:cs typeface="Tahoma" pitchFamily="34" charset="0"/>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3912804B-6AB8-44D3-9D95-35D09B735239}" type="datetime1">
              <a:rPr lang="en-US" smtClean="0"/>
              <a:pPr>
                <a:defRPr/>
              </a:pPr>
              <a:t>2/19/2018</a:t>
            </a:fld>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04E63B48-2994-45D7-B109-C361460668F9}" type="slidenum">
              <a:rPr lang="en-US"/>
              <a:pPr>
                <a:defRPr/>
              </a:pPr>
              <a:t>‹#›</a:t>
            </a:fld>
            <a:endParaRPr lang="en-US" dirty="0"/>
          </a:p>
        </p:txBody>
      </p:sp>
    </p:spTree>
    <p:extLst>
      <p:ext uri="{BB962C8B-B14F-4D97-AF65-F5344CB8AC3E}">
        <p14:creationId xmlns:p14="http://schemas.microsoft.com/office/powerpoint/2010/main" val="2094955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8" name="Slide Number Placeholder 3"/>
          <p:cNvSpPr>
            <a:spLocks noGrp="1"/>
          </p:cNvSpPr>
          <p:nvPr>
            <p:ph type="sldNum" sz="quarter" idx="14"/>
          </p:nvPr>
        </p:nvSpPr>
        <p:spPr/>
        <p:txBody>
          <a:bodyPr/>
          <a:lstStyle>
            <a:lvl1pPr>
              <a:defRPr smtClean="0"/>
            </a:lvl1pPr>
          </a:lstStyle>
          <a:p>
            <a:pPr>
              <a:defRPr/>
            </a:pPr>
            <a:fld id="{3CDF11FB-FC71-4E7D-B0CF-6DF6F5E06A77}" type="slidenum">
              <a:rPr lang="en-US"/>
              <a:pPr>
                <a:defRPr/>
              </a:pPr>
              <a:t>‹#›</a:t>
            </a:fld>
            <a:endParaRPr lang="en-US"/>
          </a:p>
        </p:txBody>
      </p:sp>
    </p:spTree>
    <p:extLst>
      <p:ext uri="{BB962C8B-B14F-4D97-AF65-F5344CB8AC3E}">
        <p14:creationId xmlns:p14="http://schemas.microsoft.com/office/powerpoint/2010/main" val="1295535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5" name="Slide Number Placeholder 3"/>
          <p:cNvSpPr>
            <a:spLocks noGrp="1"/>
          </p:cNvSpPr>
          <p:nvPr>
            <p:ph type="sldNum" sz="quarter" idx="10"/>
          </p:nvPr>
        </p:nvSpPr>
        <p:spPr/>
        <p:txBody>
          <a:bodyPr/>
          <a:lstStyle>
            <a:lvl1pPr>
              <a:defRPr smtClean="0"/>
            </a:lvl1pPr>
          </a:lstStyle>
          <a:p>
            <a:pPr>
              <a:defRPr/>
            </a:pPr>
            <a:fld id="{36C0AB58-4549-45A7-B133-B1B6C7E446D9}" type="slidenum">
              <a:rPr lang="en-US"/>
              <a:pPr>
                <a:defRPr/>
              </a:pPr>
              <a:t>‹#›</a:t>
            </a:fld>
            <a:endParaRPr lang="en-US"/>
          </a:p>
        </p:txBody>
      </p:sp>
    </p:spTree>
    <p:extLst>
      <p:ext uri="{BB962C8B-B14F-4D97-AF65-F5344CB8AC3E}">
        <p14:creationId xmlns:p14="http://schemas.microsoft.com/office/powerpoint/2010/main" val="2154413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11" name="Slide Number Placeholder 3"/>
          <p:cNvSpPr>
            <a:spLocks noGrp="1"/>
          </p:cNvSpPr>
          <p:nvPr>
            <p:ph type="sldNum" sz="quarter" idx="16"/>
          </p:nvPr>
        </p:nvSpPr>
        <p:spPr/>
        <p:txBody>
          <a:bodyPr/>
          <a:lstStyle>
            <a:lvl1pPr>
              <a:defRPr smtClean="0"/>
            </a:lvl1pPr>
          </a:lstStyle>
          <a:p>
            <a:pPr>
              <a:defRPr/>
            </a:pPr>
            <a:fld id="{E5714B85-3E42-483B-AE9C-7B123B9DF9B9}" type="slidenum">
              <a:rPr lang="en-US"/>
              <a:pPr>
                <a:defRPr/>
              </a:pPr>
              <a:t>‹#›</a:t>
            </a:fld>
            <a:endParaRPr lang="en-US"/>
          </a:p>
        </p:txBody>
      </p:sp>
    </p:spTree>
    <p:extLst>
      <p:ext uri="{BB962C8B-B14F-4D97-AF65-F5344CB8AC3E}">
        <p14:creationId xmlns:p14="http://schemas.microsoft.com/office/powerpoint/2010/main" val="3122275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11" name="Slide Number Placeholder 3"/>
          <p:cNvSpPr>
            <a:spLocks noGrp="1"/>
          </p:cNvSpPr>
          <p:nvPr>
            <p:ph type="sldNum" sz="quarter" idx="16"/>
          </p:nvPr>
        </p:nvSpPr>
        <p:spPr/>
        <p:txBody>
          <a:bodyPr/>
          <a:lstStyle>
            <a:lvl1pPr>
              <a:defRPr smtClean="0"/>
            </a:lvl1pPr>
          </a:lstStyle>
          <a:p>
            <a:pPr>
              <a:defRPr/>
            </a:pPr>
            <a:fld id="{C4FE3E45-1792-4E74-B041-7604EBF3A664}" type="slidenum">
              <a:rPr lang="en-US"/>
              <a:pPr>
                <a:defRPr/>
              </a:pPr>
              <a:t>‹#›</a:t>
            </a:fld>
            <a:endParaRPr lang="en-US"/>
          </a:p>
        </p:txBody>
      </p:sp>
    </p:spTree>
    <p:extLst>
      <p:ext uri="{BB962C8B-B14F-4D97-AF65-F5344CB8AC3E}">
        <p14:creationId xmlns:p14="http://schemas.microsoft.com/office/powerpoint/2010/main" val="3438277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12" name="Slide Number Placeholder 3"/>
          <p:cNvSpPr>
            <a:spLocks noGrp="1"/>
          </p:cNvSpPr>
          <p:nvPr>
            <p:ph type="sldNum" sz="quarter" idx="17"/>
          </p:nvPr>
        </p:nvSpPr>
        <p:spPr/>
        <p:txBody>
          <a:bodyPr/>
          <a:lstStyle>
            <a:lvl1pPr>
              <a:defRPr smtClean="0"/>
            </a:lvl1pPr>
          </a:lstStyle>
          <a:p>
            <a:pPr>
              <a:defRPr/>
            </a:pPr>
            <a:fld id="{DCDBF995-C942-4395-9154-F1EC6E3FB421}" type="slidenum">
              <a:rPr lang="en-US"/>
              <a:pPr>
                <a:defRPr/>
              </a:pPr>
              <a:t>‹#›</a:t>
            </a:fld>
            <a:endParaRPr lang="en-US"/>
          </a:p>
        </p:txBody>
      </p:sp>
    </p:spTree>
    <p:extLst>
      <p:ext uri="{BB962C8B-B14F-4D97-AF65-F5344CB8AC3E}">
        <p14:creationId xmlns:p14="http://schemas.microsoft.com/office/powerpoint/2010/main" val="2718644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13" name="Slide Number Placeholder 3"/>
          <p:cNvSpPr>
            <a:spLocks noGrp="1"/>
          </p:cNvSpPr>
          <p:nvPr>
            <p:ph type="sldNum" sz="quarter" idx="18"/>
          </p:nvPr>
        </p:nvSpPr>
        <p:spPr/>
        <p:txBody>
          <a:bodyPr/>
          <a:lstStyle>
            <a:lvl1pPr>
              <a:defRPr smtClean="0"/>
            </a:lvl1pPr>
          </a:lstStyle>
          <a:p>
            <a:pPr>
              <a:defRPr/>
            </a:pPr>
            <a:fld id="{B3D93568-357B-4080-982E-58BDFE16643A}" type="slidenum">
              <a:rPr lang="en-US"/>
              <a:pPr>
                <a:defRPr/>
              </a:pPr>
              <a:t>‹#›</a:t>
            </a:fld>
            <a:endParaRPr lang="en-US"/>
          </a:p>
        </p:txBody>
      </p:sp>
    </p:spTree>
    <p:extLst>
      <p:ext uri="{BB962C8B-B14F-4D97-AF65-F5344CB8AC3E}">
        <p14:creationId xmlns:p14="http://schemas.microsoft.com/office/powerpoint/2010/main" val="2702645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16" name="Slide Number Placeholder 3"/>
          <p:cNvSpPr>
            <a:spLocks noGrp="1"/>
          </p:cNvSpPr>
          <p:nvPr>
            <p:ph type="sldNum" sz="quarter" idx="20"/>
          </p:nvPr>
        </p:nvSpPr>
        <p:spPr/>
        <p:txBody>
          <a:bodyPr/>
          <a:lstStyle>
            <a:lvl1pPr>
              <a:defRPr smtClean="0"/>
            </a:lvl1pPr>
          </a:lstStyle>
          <a:p>
            <a:pPr>
              <a:defRPr/>
            </a:pPr>
            <a:fld id="{27A74DD6-F5A1-4404-A2FC-CE935F5D9788}" type="slidenum">
              <a:rPr lang="en-US"/>
              <a:pPr>
                <a:defRPr/>
              </a:pPr>
              <a:t>‹#›</a:t>
            </a:fld>
            <a:endParaRPr lang="en-US"/>
          </a:p>
        </p:txBody>
      </p:sp>
    </p:spTree>
    <p:extLst>
      <p:ext uri="{BB962C8B-B14F-4D97-AF65-F5344CB8AC3E}">
        <p14:creationId xmlns:p14="http://schemas.microsoft.com/office/powerpoint/2010/main" val="3390799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a:t>Click to edit Master text styles</a:t>
            </a:r>
          </a:p>
          <a:p>
            <a:pPr lvl="1"/>
            <a:r>
              <a:rPr lang="en-US"/>
              <a:t>Second level</a:t>
            </a:r>
          </a:p>
        </p:txBody>
      </p:sp>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12" name="Slide Number Placeholder 3"/>
          <p:cNvSpPr>
            <a:spLocks noGrp="1"/>
          </p:cNvSpPr>
          <p:nvPr>
            <p:ph type="sldNum" sz="quarter" idx="18"/>
          </p:nvPr>
        </p:nvSpPr>
        <p:spPr/>
        <p:txBody>
          <a:bodyPr/>
          <a:lstStyle>
            <a:lvl1pPr>
              <a:defRPr smtClean="0"/>
            </a:lvl1pPr>
          </a:lstStyle>
          <a:p>
            <a:pPr>
              <a:defRPr/>
            </a:pPr>
            <a:fld id="{6D2C6733-8B57-450A-8573-DE8A36FF07A5}" type="slidenum">
              <a:rPr lang="en-US"/>
              <a:pPr>
                <a:defRPr/>
              </a:pPr>
              <a:t>‹#›</a:t>
            </a:fld>
            <a:endParaRPr lang="en-US"/>
          </a:p>
        </p:txBody>
      </p:sp>
    </p:spTree>
    <p:extLst>
      <p:ext uri="{BB962C8B-B14F-4D97-AF65-F5344CB8AC3E}">
        <p14:creationId xmlns:p14="http://schemas.microsoft.com/office/powerpoint/2010/main" val="2077250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mtClean="0"/>
            </a:lvl1pPr>
          </a:lstStyle>
          <a:p>
            <a:pPr>
              <a:defRPr/>
            </a:pPr>
            <a:fld id="{6B178575-5B63-43C7-AD2E-301BDC1D049E}" type="slidenum">
              <a:rPr lang="en-US"/>
              <a:pPr>
                <a:defRPr/>
              </a:pPr>
              <a:t>‹#›</a:t>
            </a:fld>
            <a:endParaRPr lang="en-US"/>
          </a:p>
        </p:txBody>
      </p:sp>
    </p:spTree>
    <p:extLst>
      <p:ext uri="{BB962C8B-B14F-4D97-AF65-F5344CB8AC3E}">
        <p14:creationId xmlns:p14="http://schemas.microsoft.com/office/powerpoint/2010/main" val="895899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Rectangle 2"/>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TextBox 13"/>
          <p:cNvSpPr txBox="1">
            <a:spLocks noChangeArrowheads="1"/>
          </p:cNvSpPr>
          <p:nvPr userDrawn="1"/>
        </p:nvSpPr>
        <p:spPr bwMode="auto">
          <a:xfrm>
            <a:off x="1676400" y="5410200"/>
            <a:ext cx="1066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100" b="1">
                <a:solidFill>
                  <a:prstClr val="black"/>
                </a:solidFill>
                <a:cs typeface="Tahoma" pitchFamily="34" charset="0"/>
              </a:rPr>
              <a:t>Concept</a:t>
            </a:r>
          </a:p>
        </p:txBody>
      </p:sp>
      <p:sp>
        <p:nvSpPr>
          <p:cNvPr id="7" name="TextBox 14"/>
          <p:cNvSpPr txBox="1">
            <a:spLocks noChangeArrowheads="1"/>
          </p:cNvSpPr>
          <p:nvPr userDrawn="1"/>
        </p:nvSpPr>
        <p:spPr bwMode="auto">
          <a:xfrm>
            <a:off x="4038600" y="542290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100" b="1">
                <a:solidFill>
                  <a:prstClr val="black"/>
                </a:solidFill>
                <a:cs typeface="Tahoma" pitchFamily="34" charset="0"/>
              </a:rPr>
              <a:t>Prototype</a:t>
            </a:r>
          </a:p>
        </p:txBody>
      </p:sp>
      <p:sp>
        <p:nvSpPr>
          <p:cNvPr id="8" name="TextBox 15"/>
          <p:cNvSpPr txBox="1">
            <a:spLocks noChangeArrowheads="1"/>
          </p:cNvSpPr>
          <p:nvPr userDrawn="1"/>
        </p:nvSpPr>
        <p:spPr bwMode="auto">
          <a:xfrm>
            <a:off x="6286500" y="5346700"/>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100" b="1">
                <a:solidFill>
                  <a:prstClr val="black"/>
                </a:solidFill>
                <a:cs typeface="Tahoma" pitchFamily="34" charset="0"/>
              </a:rPr>
              <a:t>Field Demonstration</a:t>
            </a:r>
          </a:p>
        </p:txBody>
      </p:sp>
      <p:sp>
        <p:nvSpPr>
          <p:cNvPr id="9" name="TextBox 16"/>
          <p:cNvSpPr txBox="1">
            <a:spLocks noChangeArrowheads="1"/>
          </p:cNvSpPr>
          <p:nvPr userDrawn="1"/>
        </p:nvSpPr>
        <p:spPr bwMode="auto">
          <a:xfrm>
            <a:off x="381000" y="1233488"/>
            <a:ext cx="8382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20000"/>
              </a:spcBef>
              <a:spcAft>
                <a:spcPct val="0"/>
              </a:spcAft>
              <a:buFont typeface="Arial" charset="0"/>
              <a:buNone/>
            </a:pPr>
            <a:r>
              <a:rPr lang="en-US" sz="1200">
                <a:solidFill>
                  <a:srgbClr val="000000"/>
                </a:solidFill>
                <a:ea typeface="MS PGothic" pitchFamily="34" charset="-128"/>
                <a:cs typeface="Arial" charset="0"/>
              </a:rPr>
              <a:t>The following two slides outline the format for two different quad charts that will be used for Congressional Staffer day and internal DARPA use. The only difference between the two quad charts is the bottom right-hand quadrant as follows: </a:t>
            </a:r>
            <a:endParaRPr lang="en-US" sz="1200">
              <a:solidFill>
                <a:srgbClr val="000000"/>
              </a:solidFill>
              <a:latin typeface="Times New Roman" pitchFamily="18" charset="0"/>
              <a:ea typeface="Times New Roman" pitchFamily="18" charset="0"/>
              <a:cs typeface="Tahoma" pitchFamily="34" charset="0"/>
            </a:endParaRPr>
          </a:p>
          <a:p>
            <a:pPr lvl="1" fontAlgn="base">
              <a:spcBef>
                <a:spcPct val="20000"/>
              </a:spcBef>
              <a:spcAft>
                <a:spcPct val="0"/>
              </a:spcAft>
              <a:buFont typeface="Arial" charset="0"/>
              <a:buChar char="•"/>
            </a:pPr>
            <a:r>
              <a:rPr lang="en-US" sz="1200">
                <a:solidFill>
                  <a:srgbClr val="000000"/>
                </a:solidFill>
                <a:ea typeface="MS PGothic" pitchFamily="34" charset="-128"/>
                <a:cs typeface="Arial" charset="0"/>
              </a:rPr>
              <a:t>Staffer: Names and locations of performers. </a:t>
            </a:r>
          </a:p>
          <a:p>
            <a:pPr lvl="1" fontAlgn="base">
              <a:spcBef>
                <a:spcPct val="20000"/>
              </a:spcBef>
              <a:spcAft>
                <a:spcPct val="0"/>
              </a:spcAft>
              <a:buFont typeface="Arial" charset="0"/>
              <a:buChar char="•"/>
            </a:pPr>
            <a:r>
              <a:rPr lang="en-US" sz="1200">
                <a:solidFill>
                  <a:srgbClr val="000000"/>
                </a:solidFill>
                <a:ea typeface="MS PGothic" pitchFamily="34" charset="-128"/>
                <a:cs typeface="Arial" charset="0"/>
              </a:rPr>
              <a:t>Internal DARPA: Issues/challenges and a spend plan status. </a:t>
            </a:r>
            <a:endParaRPr lang="en-US" sz="1200">
              <a:solidFill>
                <a:srgbClr val="000000"/>
              </a:solidFill>
              <a:latin typeface="Times New Roman" pitchFamily="18" charset="0"/>
              <a:cs typeface="Times New Roman" pitchFamily="18" charset="0"/>
            </a:endParaRPr>
          </a:p>
          <a:p>
            <a:pPr fontAlgn="base">
              <a:spcBef>
                <a:spcPct val="20000"/>
              </a:spcBef>
              <a:spcAft>
                <a:spcPct val="0"/>
              </a:spcAft>
              <a:buFont typeface="Arial" charset="0"/>
              <a:buNone/>
            </a:pPr>
            <a:endParaRPr lang="en-US" sz="1200">
              <a:solidFill>
                <a:srgbClr val="000000"/>
              </a:solidFill>
              <a:latin typeface="Times New Roman" pitchFamily="18" charset="0"/>
              <a:cs typeface="Times New Roman" pitchFamily="18" charset="0"/>
            </a:endParaRPr>
          </a:p>
          <a:p>
            <a:pPr fontAlgn="base">
              <a:spcBef>
                <a:spcPct val="20000"/>
              </a:spcBef>
              <a:spcAft>
                <a:spcPct val="0"/>
              </a:spcAft>
              <a:buFont typeface="Arial" charset="0"/>
              <a:buNone/>
            </a:pPr>
            <a:r>
              <a:rPr lang="en-US" sz="1200">
                <a:solidFill>
                  <a:srgbClr val="000000"/>
                </a:solidFill>
                <a:ea typeface="MS PGothic" pitchFamily="34" charset="-128"/>
                <a:cs typeface="Arial" charset="0"/>
              </a:rPr>
              <a:t>Formatting for both the internal DARPA and staffer quads:  </a:t>
            </a:r>
            <a:endParaRPr lang="en-US" sz="120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pPr>
            <a:r>
              <a:rPr lang="en-US" sz="1200" b="1">
                <a:solidFill>
                  <a:srgbClr val="000000"/>
                </a:solidFill>
                <a:ea typeface="MS PGothic" pitchFamily="34" charset="-128"/>
                <a:cs typeface="Arial" charset="0"/>
              </a:rPr>
              <a:t>Font: </a:t>
            </a:r>
            <a:r>
              <a:rPr lang="en-US" sz="1200">
                <a:solidFill>
                  <a:srgbClr val="000000"/>
                </a:solidFill>
                <a:ea typeface="MS PGothic" pitchFamily="34" charset="-128"/>
                <a:cs typeface="Arial" charset="0"/>
              </a:rPr>
              <a:t>Tahoma</a:t>
            </a:r>
            <a:endParaRPr lang="en-US" sz="120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pPr>
            <a:r>
              <a:rPr lang="en-US" sz="1200" b="1">
                <a:solidFill>
                  <a:srgbClr val="000000"/>
                </a:solidFill>
                <a:ea typeface="MS PGothic" pitchFamily="34" charset="-128"/>
                <a:cs typeface="Arial" charset="0"/>
              </a:rPr>
              <a:t>Color: </a:t>
            </a:r>
            <a:r>
              <a:rPr lang="en-US" sz="1200">
                <a:solidFill>
                  <a:srgbClr val="000000"/>
                </a:solidFill>
                <a:ea typeface="MS PGothic" pitchFamily="34" charset="-128"/>
                <a:cs typeface="Arial" charset="0"/>
              </a:rPr>
              <a:t>Font color = black</a:t>
            </a:r>
            <a:endParaRPr lang="en-US" sz="120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pPr>
            <a:r>
              <a:rPr lang="en-US" sz="1200" b="1">
                <a:solidFill>
                  <a:srgbClr val="000000"/>
                </a:solidFill>
                <a:ea typeface="MS PGothic" pitchFamily="34" charset="-128"/>
                <a:cs typeface="Arial" charset="0"/>
              </a:rPr>
              <a:t>Sizes: </a:t>
            </a:r>
            <a:r>
              <a:rPr lang="en-US" sz="1200">
                <a:solidFill>
                  <a:srgbClr val="000000"/>
                </a:solidFill>
                <a:ea typeface="MS PGothic" pitchFamily="34" charset="-128"/>
                <a:cs typeface="Arial" charset="0"/>
              </a:rPr>
              <a:t>Font size is set at 12 pt., decreasing to 11 pt. and 9 pt. for sub-bullets.  (Recognizing that some programs will have more information needed on the quad charts than others, text size may be reduced but, for ease of </a:t>
            </a:r>
            <a:br>
              <a:rPr lang="en-US" sz="1200">
                <a:solidFill>
                  <a:srgbClr val="000000"/>
                </a:solidFill>
                <a:ea typeface="MS PGothic" pitchFamily="34" charset="-128"/>
                <a:cs typeface="Arial" charset="0"/>
              </a:rPr>
            </a:br>
            <a:r>
              <a:rPr lang="en-US" sz="1200">
                <a:solidFill>
                  <a:srgbClr val="000000"/>
                </a:solidFill>
                <a:ea typeface="MS PGothic" pitchFamily="34" charset="-128"/>
                <a:cs typeface="Arial" charset="0"/>
              </a:rPr>
              <a:t>reading, should never be smaller than 9 pt.) </a:t>
            </a:r>
            <a:endParaRPr lang="en-US" sz="120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pPr>
            <a:r>
              <a:rPr lang="en-US" sz="1200" b="1">
                <a:solidFill>
                  <a:srgbClr val="000000"/>
                </a:solidFill>
                <a:ea typeface="MS PGothic" pitchFamily="34" charset="-128"/>
                <a:cs typeface="Arial" charset="0"/>
              </a:rPr>
              <a:t>Font style: </a:t>
            </a:r>
            <a:r>
              <a:rPr lang="en-US" sz="1200">
                <a:solidFill>
                  <a:srgbClr val="000000"/>
                </a:solidFill>
                <a:ea typeface="MS PGothic" pitchFamily="34" charset="-128"/>
                <a:cs typeface="Arial" charset="0"/>
              </a:rPr>
              <a:t>Avoid the use of bold unless needed</a:t>
            </a:r>
            <a:endParaRPr lang="en-US" sz="120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pPr>
            <a:r>
              <a:rPr lang="en-US" sz="1200" b="1">
                <a:solidFill>
                  <a:srgbClr val="000000"/>
                </a:solidFill>
                <a:ea typeface="MS PGothic" pitchFamily="34" charset="-128"/>
                <a:cs typeface="Arial" charset="0"/>
              </a:rPr>
              <a:t>Bullets and sub-bullets: </a:t>
            </a:r>
            <a:r>
              <a:rPr lang="en-US" sz="1200">
                <a:solidFill>
                  <a:srgbClr val="000000"/>
                </a:solidFill>
                <a:ea typeface="MS PGothic" pitchFamily="34" charset="-128"/>
                <a:cs typeface="Arial" charset="0"/>
              </a:rPr>
              <a:t>Solid dots</a:t>
            </a:r>
            <a:endParaRPr lang="en-US" sz="1200">
              <a:solidFill>
                <a:srgbClr val="000000"/>
              </a:solidFill>
              <a:latin typeface="Times New Roman" pitchFamily="18" charset="0"/>
              <a:cs typeface="Times New Roman" pitchFamily="18" charset="0"/>
            </a:endParaRPr>
          </a:p>
          <a:p>
            <a:pPr lvl="1" fontAlgn="base">
              <a:spcBef>
                <a:spcPct val="20000"/>
              </a:spcBef>
              <a:spcAft>
                <a:spcPct val="0"/>
              </a:spcAft>
              <a:buFont typeface="Arial" charset="0"/>
              <a:buChar char="•"/>
            </a:pPr>
            <a:r>
              <a:rPr lang="en-US" sz="1200" b="1">
                <a:solidFill>
                  <a:srgbClr val="000000"/>
                </a:solidFill>
                <a:ea typeface="MS PGothic" pitchFamily="34" charset="-128"/>
                <a:cs typeface="Arial" charset="0"/>
              </a:rPr>
              <a:t>Status Boxes: </a:t>
            </a:r>
            <a:r>
              <a:rPr lang="en-US" sz="1200">
                <a:solidFill>
                  <a:srgbClr val="000000"/>
                </a:solidFill>
                <a:ea typeface="MS PGothic" pitchFamily="34" charset="-128"/>
                <a:cs typeface="Arial" charset="0"/>
              </a:rPr>
              <a:t>In the upper right hand corner of each quad chart, there is a placeholder for one of these three boxes. Please replace the existing placeholder with the corresponding box that represents the status of the program:</a:t>
            </a:r>
            <a:endParaRPr lang="en-US" sz="1200">
              <a:solidFill>
                <a:srgbClr val="000000"/>
              </a:solidFill>
              <a:latin typeface="Times New Roman" pitchFamily="18" charset="0"/>
              <a:cs typeface="Times New Roman" pitchFamily="18" charset="0"/>
            </a:endParaRPr>
          </a:p>
        </p:txBody>
      </p:sp>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13" name="Slide Number Placeholder 3"/>
          <p:cNvSpPr>
            <a:spLocks noGrp="1"/>
          </p:cNvSpPr>
          <p:nvPr>
            <p:ph type="sldNum" sz="quarter" idx="11"/>
          </p:nvPr>
        </p:nvSpPr>
        <p:spPr/>
        <p:txBody>
          <a:bodyPr/>
          <a:lstStyle>
            <a:lvl1pPr>
              <a:defRPr smtClean="0"/>
            </a:lvl1pPr>
          </a:lstStyle>
          <a:p>
            <a:pPr>
              <a:defRPr/>
            </a:pPr>
            <a:fld id="{762D3E92-84AC-46BA-BDEC-E236C83B89B4}" type="slidenum">
              <a:rPr lang="en-US"/>
              <a:pPr>
                <a:defRPr/>
              </a:pPr>
              <a:t>‹#›</a:t>
            </a:fld>
            <a:endParaRPr lang="en-US"/>
          </a:p>
        </p:txBody>
      </p:sp>
    </p:spTree>
    <p:extLst>
      <p:ext uri="{BB962C8B-B14F-4D97-AF65-F5344CB8AC3E}">
        <p14:creationId xmlns:p14="http://schemas.microsoft.com/office/powerpoint/2010/main" val="4345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43434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24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743200"/>
            <a:ext cx="7772400" cy="1500187"/>
          </a:xfrm>
        </p:spPr>
        <p:txBody>
          <a:bodyPr anchor="b"/>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9"/>
          <p:cNvSpPr>
            <a:spLocks noGrp="1"/>
          </p:cNvSpPr>
          <p:nvPr>
            <p:ph type="dt" sz="half" idx="10"/>
          </p:nvPr>
        </p:nvSpPr>
        <p:spPr/>
        <p:txBody>
          <a:bodyPr/>
          <a:lstStyle>
            <a:lvl1pPr>
              <a:defRPr/>
            </a:lvl1pPr>
          </a:lstStyle>
          <a:p>
            <a:pPr>
              <a:defRPr/>
            </a:pPr>
            <a:fld id="{5C658B28-AA2F-46F3-B185-56EBE1043376}" type="datetime1">
              <a:rPr lang="en-US" smtClean="0"/>
              <a:pPr>
                <a:defRPr/>
              </a:pPr>
              <a:t>2/19/2018</a:t>
            </a:fld>
            <a:endParaRPr lang="en-US" dirty="0"/>
          </a:p>
        </p:txBody>
      </p:sp>
      <p:sp>
        <p:nvSpPr>
          <p:cNvPr id="7" name="Slide Number Placeholder 10"/>
          <p:cNvSpPr>
            <a:spLocks noGrp="1"/>
          </p:cNvSpPr>
          <p:nvPr>
            <p:ph type="sldNum" sz="quarter" idx="11"/>
          </p:nvPr>
        </p:nvSpPr>
        <p:spPr/>
        <p:txBody>
          <a:bodyPr/>
          <a:lstStyle>
            <a:lvl1pPr>
              <a:defRPr/>
            </a:lvl1pPr>
          </a:lstStyle>
          <a:p>
            <a:pPr>
              <a:defRPr/>
            </a:pPr>
            <a:fld id="{69D21B70-1AE5-411E-BE87-E12D9741D2F1}" type="slidenum">
              <a:rPr lang="en-US"/>
              <a:pPr>
                <a:defRPr/>
              </a:pPr>
              <a:t>‹#›</a:t>
            </a:fld>
            <a:endParaRPr lang="en-US" dirty="0"/>
          </a:p>
        </p:txBody>
      </p:sp>
    </p:spTree>
    <p:extLst>
      <p:ext uri="{BB962C8B-B14F-4D97-AF65-F5344CB8AC3E}">
        <p14:creationId xmlns:p14="http://schemas.microsoft.com/office/powerpoint/2010/main" val="3161590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4" name="TextBox 7"/>
          <p:cNvSpPr txBox="1">
            <a:spLocks noChangeArrowheads="1"/>
          </p:cNvSpPr>
          <p:nvPr userDrawn="1"/>
        </p:nvSpPr>
        <p:spPr bwMode="auto">
          <a:xfrm>
            <a:off x="28575" y="1101725"/>
            <a:ext cx="623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PE:</a:t>
            </a:r>
          </a:p>
        </p:txBody>
      </p:sp>
      <p:sp>
        <p:nvSpPr>
          <p:cNvPr id="15" name="TextBox 8"/>
          <p:cNvSpPr txBox="1">
            <a:spLocks noChangeArrowheads="1"/>
          </p:cNvSpPr>
          <p:nvPr userDrawn="1"/>
        </p:nvSpPr>
        <p:spPr bwMode="auto">
          <a:xfrm>
            <a:off x="104457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PROJECT:</a:t>
            </a:r>
          </a:p>
        </p:txBody>
      </p:sp>
      <p:sp>
        <p:nvSpPr>
          <p:cNvPr id="16" name="TextBox 10"/>
          <p:cNvSpPr txBox="1">
            <a:spLocks noChangeArrowheads="1"/>
          </p:cNvSpPr>
          <p:nvPr userDrawn="1"/>
        </p:nvSpPr>
        <p:spPr bwMode="auto">
          <a:xfrm>
            <a:off x="225742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RDDS PG #:</a:t>
            </a:r>
          </a:p>
        </p:txBody>
      </p:sp>
      <p:sp>
        <p:nvSpPr>
          <p:cNvPr id="17" name="TextBox 16"/>
          <p:cNvSpPr txBox="1"/>
          <p:nvPr userDrawn="1"/>
        </p:nvSpPr>
        <p:spPr>
          <a:xfrm>
            <a:off x="8310563" y="881063"/>
            <a:ext cx="730250"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FY13</a:t>
            </a:r>
          </a:p>
        </p:txBody>
      </p:sp>
      <p:sp>
        <p:nvSpPr>
          <p:cNvPr id="18" name="TextBox 17"/>
          <p:cNvSpPr txBox="1"/>
          <p:nvPr userDrawn="1"/>
        </p:nvSpPr>
        <p:spPr>
          <a:xfrm>
            <a:off x="7575550" y="881063"/>
            <a:ext cx="731838"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FY12</a:t>
            </a:r>
          </a:p>
        </p:txBody>
      </p:sp>
      <p:sp>
        <p:nvSpPr>
          <p:cNvPr id="20" name="TextBox 19"/>
          <p:cNvSpPr txBox="1"/>
          <p:nvPr userDrawn="1"/>
        </p:nvSpPr>
        <p:spPr>
          <a:xfrm>
            <a:off x="6842125" y="881063"/>
            <a:ext cx="731838"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FY11</a:t>
            </a:r>
          </a:p>
        </p:txBody>
      </p:sp>
      <p:sp>
        <p:nvSpPr>
          <p:cNvPr id="21" name="TextBox 16"/>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22" name="TextBox 17"/>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27" name="TextBox 18"/>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29" name="Straight Connector 20"/>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1"/>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1" name="Rectangle 30"/>
          <p:cNvSpPr/>
          <p:nvPr userDrawn="1"/>
        </p:nvSpPr>
        <p:spPr>
          <a:xfrm>
            <a:off x="4684713" y="4103688"/>
            <a:ext cx="44069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2455863" algn="l"/>
              </a:tabLst>
              <a:defRPr/>
            </a:pPr>
            <a:r>
              <a:rPr lang="en-US" sz="1000" dirty="0">
                <a:solidFill>
                  <a:prstClr val="white"/>
                </a:solidFill>
                <a:ea typeface="Tahoma" pitchFamily="34" charset="0"/>
                <a:cs typeface="Tahoma" pitchFamily="34" charset="0"/>
              </a:rPr>
              <a:t>PERFORMER:	</a:t>
            </a:r>
          </a:p>
        </p:txBody>
      </p:sp>
      <p:sp>
        <p:nvSpPr>
          <p:cNvPr id="32" name="TextBox 23"/>
          <p:cNvSpPr txBox="1">
            <a:spLocks noChangeArrowheads="1"/>
          </p:cNvSpPr>
          <p:nvPr userDrawn="1"/>
        </p:nvSpPr>
        <p:spPr bwMode="auto">
          <a:xfrm>
            <a:off x="6140450" y="3843338"/>
            <a:ext cx="1616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PERFORMERS</a:t>
            </a:r>
          </a:p>
        </p:txBody>
      </p:sp>
      <p:sp>
        <p:nvSpPr>
          <p:cNvPr id="34" name="Rectangle 24"/>
          <p:cNvSpPr>
            <a:spLocks noChangeArrowheads="1"/>
          </p:cNvSpPr>
          <p:nvPr userDrawn="1"/>
        </p:nvSpPr>
        <p:spPr bwMode="auto">
          <a:xfrm>
            <a:off x="7129463" y="409575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tabLst>
                <a:tab pos="2455863" algn="l"/>
              </a:tabLst>
            </a:pPr>
            <a:r>
              <a:rPr lang="en-US" sz="1000">
                <a:solidFill>
                  <a:srgbClr val="FFFFFF"/>
                </a:solidFill>
                <a:cs typeface="Tahoma" pitchFamily="34" charset="0"/>
              </a:rPr>
              <a:t>LOCATION:</a:t>
            </a:r>
          </a:p>
        </p:txBody>
      </p:sp>
      <p:cxnSp>
        <p:nvCxnSpPr>
          <p:cNvPr id="35" name="Straight Connector 25"/>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3" name="Text Placeholder 2"/>
          <p:cNvSpPr>
            <a:spLocks noGrp="1"/>
          </p:cNvSpPr>
          <p:nvPr>
            <p:ph type="body" sz="quarter" idx="21"/>
          </p:nvPr>
        </p:nvSpPr>
        <p:spPr>
          <a:xfrm>
            <a:off x="280457" y="1100945"/>
            <a:ext cx="744007" cy="246888"/>
          </a:xfrm>
          <a:noFill/>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24" name="Text Placeholder 2"/>
          <p:cNvSpPr>
            <a:spLocks noGrp="1"/>
          </p:cNvSpPr>
          <p:nvPr>
            <p:ph type="body" sz="quarter" idx="22"/>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25" name="Text Placeholder 2"/>
          <p:cNvSpPr>
            <a:spLocks noGrp="1"/>
          </p:cNvSpPr>
          <p:nvPr>
            <p:ph type="body" sz="quarter" idx="23"/>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19" name="Text Placeholder 39"/>
          <p:cNvSpPr>
            <a:spLocks noGrp="1"/>
          </p:cNvSpPr>
          <p:nvPr>
            <p:ph type="body" sz="quarter" idx="15"/>
          </p:nvPr>
        </p:nvSpPr>
        <p:spPr>
          <a:xfrm>
            <a:off x="6839980"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40" name="Text Placeholder 39"/>
          <p:cNvSpPr>
            <a:spLocks noGrp="1"/>
          </p:cNvSpPr>
          <p:nvPr>
            <p:ph type="body" sz="quarter" idx="29"/>
          </p:nvPr>
        </p:nvSpPr>
        <p:spPr>
          <a:xfrm>
            <a:off x="7572256"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44" name="Text Placeholder 39"/>
          <p:cNvSpPr>
            <a:spLocks noGrp="1"/>
          </p:cNvSpPr>
          <p:nvPr>
            <p:ph type="body" sz="quarter" idx="30"/>
          </p:nvPr>
        </p:nvSpPr>
        <p:spPr>
          <a:xfrm>
            <a:off x="8309850"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26" name="Title 1"/>
          <p:cNvSpPr>
            <a:spLocks noGrp="1"/>
          </p:cNvSpPr>
          <p:nvPr>
            <p:ph type="ctrTitle"/>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 name="Content Placeholder 6"/>
          <p:cNvSpPr>
            <a:spLocks noGrp="1"/>
          </p:cNvSpPr>
          <p:nvPr>
            <p:ph sz="quarter" idx="24"/>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27"/>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a:t>Click to edit Master text styles</a:t>
            </a:r>
          </a:p>
        </p:txBody>
      </p:sp>
      <p:sp>
        <p:nvSpPr>
          <p:cNvPr id="33" name="Text Placeholder 4"/>
          <p:cNvSpPr>
            <a:spLocks noGrp="1"/>
          </p:cNvSpPr>
          <p:nvPr>
            <p:ph type="body" sz="quarter" idx="28"/>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a:t>Click to edit Master text styles</a:t>
            </a:r>
          </a:p>
        </p:txBody>
      </p:sp>
      <p:sp>
        <p:nvSpPr>
          <p:cNvPr id="39" name="Slide Number Placeholder 3"/>
          <p:cNvSpPr>
            <a:spLocks noGrp="1"/>
          </p:cNvSpPr>
          <p:nvPr>
            <p:ph type="sldNum" sz="quarter" idx="32"/>
          </p:nvPr>
        </p:nvSpPr>
        <p:spPr/>
        <p:txBody>
          <a:bodyPr/>
          <a:lstStyle>
            <a:lvl1pPr>
              <a:defRPr smtClean="0"/>
            </a:lvl1pPr>
          </a:lstStyle>
          <a:p>
            <a:pPr>
              <a:defRPr/>
            </a:pPr>
            <a:fld id="{58F68CA9-E3E0-4AC2-B831-141CC0027AB1}" type="slidenum">
              <a:rPr lang="en-US"/>
              <a:pPr>
                <a:defRPr/>
              </a:pPr>
              <a:t>‹#›</a:t>
            </a:fld>
            <a:endParaRPr lang="en-US"/>
          </a:p>
        </p:txBody>
      </p:sp>
    </p:spTree>
    <p:extLst>
      <p:ext uri="{BB962C8B-B14F-4D97-AF65-F5344CB8AC3E}">
        <p14:creationId xmlns:p14="http://schemas.microsoft.com/office/powerpoint/2010/main" val="3463275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20" name="TextBox 7"/>
          <p:cNvSpPr txBox="1">
            <a:spLocks noChangeArrowheads="1"/>
          </p:cNvSpPr>
          <p:nvPr userDrawn="1"/>
        </p:nvSpPr>
        <p:spPr bwMode="auto">
          <a:xfrm>
            <a:off x="28575" y="1109663"/>
            <a:ext cx="623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PE:</a:t>
            </a:r>
          </a:p>
        </p:txBody>
      </p:sp>
      <p:sp>
        <p:nvSpPr>
          <p:cNvPr id="21" name="TextBox 8"/>
          <p:cNvSpPr txBox="1">
            <a:spLocks noChangeArrowheads="1"/>
          </p:cNvSpPr>
          <p:nvPr userDrawn="1"/>
        </p:nvSpPr>
        <p:spPr bwMode="auto">
          <a:xfrm>
            <a:off x="1782763" y="1109663"/>
            <a:ext cx="792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PROJECT:</a:t>
            </a:r>
          </a:p>
        </p:txBody>
      </p:sp>
      <p:sp>
        <p:nvSpPr>
          <p:cNvPr id="22" name="TextBox 10"/>
          <p:cNvSpPr txBox="1">
            <a:spLocks noChangeArrowheads="1"/>
          </p:cNvSpPr>
          <p:nvPr userDrawn="1"/>
        </p:nvSpPr>
        <p:spPr bwMode="auto">
          <a:xfrm>
            <a:off x="3614738" y="1109663"/>
            <a:ext cx="1204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RDDS PG #:</a:t>
            </a:r>
          </a:p>
        </p:txBody>
      </p:sp>
      <p:sp>
        <p:nvSpPr>
          <p:cNvPr id="27" name="TextBox 26"/>
          <p:cNvSpPr txBox="1"/>
          <p:nvPr userDrawn="1"/>
        </p:nvSpPr>
        <p:spPr>
          <a:xfrm>
            <a:off x="8313738" y="663575"/>
            <a:ext cx="731837"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FY13</a:t>
            </a:r>
          </a:p>
        </p:txBody>
      </p:sp>
      <p:sp>
        <p:nvSpPr>
          <p:cNvPr id="28" name="TextBox 27"/>
          <p:cNvSpPr txBox="1"/>
          <p:nvPr userDrawn="1"/>
        </p:nvSpPr>
        <p:spPr>
          <a:xfrm>
            <a:off x="7580313" y="663575"/>
            <a:ext cx="730250"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FY12</a:t>
            </a:r>
          </a:p>
        </p:txBody>
      </p:sp>
      <p:sp>
        <p:nvSpPr>
          <p:cNvPr id="29" name="TextBox 28"/>
          <p:cNvSpPr txBox="1"/>
          <p:nvPr userDrawn="1"/>
        </p:nvSpPr>
        <p:spPr>
          <a:xfrm>
            <a:off x="6848475" y="663575"/>
            <a:ext cx="730250"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FY11</a:t>
            </a:r>
          </a:p>
        </p:txBody>
      </p:sp>
      <p:sp>
        <p:nvSpPr>
          <p:cNvPr id="30" name="TextBox 29"/>
          <p:cNvSpPr txBox="1"/>
          <p:nvPr userDrawn="1"/>
        </p:nvSpPr>
        <p:spPr>
          <a:xfrm>
            <a:off x="6116638" y="663575"/>
            <a:ext cx="731837"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PROJECT</a:t>
            </a:r>
          </a:p>
        </p:txBody>
      </p:sp>
      <p:sp>
        <p:nvSpPr>
          <p:cNvPr id="31" name="TextBox 17"/>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35" name="TextBox 18"/>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36" name="TextBox 19"/>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41" name="Straight Connector 21"/>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22"/>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5" name="Rectangle 44"/>
          <p:cNvSpPr/>
          <p:nvPr userDrawn="1"/>
        </p:nvSpPr>
        <p:spPr>
          <a:xfrm>
            <a:off x="4684713" y="4103688"/>
            <a:ext cx="44069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2455863" algn="l"/>
              </a:tabLst>
              <a:defRPr/>
            </a:pPr>
            <a:r>
              <a:rPr lang="en-US" sz="1000" dirty="0">
                <a:solidFill>
                  <a:prstClr val="white"/>
                </a:solidFill>
                <a:ea typeface="Tahoma" pitchFamily="34" charset="0"/>
                <a:cs typeface="Tahoma" pitchFamily="34" charset="0"/>
              </a:rPr>
              <a:t>PERFORMER:	</a:t>
            </a:r>
          </a:p>
        </p:txBody>
      </p:sp>
      <p:sp>
        <p:nvSpPr>
          <p:cNvPr id="47" name="TextBox 24"/>
          <p:cNvSpPr txBox="1">
            <a:spLocks noChangeArrowheads="1"/>
          </p:cNvSpPr>
          <p:nvPr userDrawn="1"/>
        </p:nvSpPr>
        <p:spPr bwMode="auto">
          <a:xfrm>
            <a:off x="6140450" y="3843338"/>
            <a:ext cx="1616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PERFORMERS</a:t>
            </a:r>
          </a:p>
        </p:txBody>
      </p:sp>
      <p:sp>
        <p:nvSpPr>
          <p:cNvPr id="49" name="Rectangle 25"/>
          <p:cNvSpPr>
            <a:spLocks noChangeArrowheads="1"/>
          </p:cNvSpPr>
          <p:nvPr userDrawn="1"/>
        </p:nvSpPr>
        <p:spPr bwMode="auto">
          <a:xfrm>
            <a:off x="7129463" y="409575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tabLst>
                <a:tab pos="2455863" algn="l"/>
              </a:tabLst>
            </a:pPr>
            <a:r>
              <a:rPr lang="en-US" sz="1000">
                <a:solidFill>
                  <a:srgbClr val="FFFFFF"/>
                </a:solidFill>
                <a:cs typeface="Tahoma" pitchFamily="34" charset="0"/>
              </a:rPr>
              <a:t>LOCATION:</a:t>
            </a:r>
          </a:p>
        </p:txBody>
      </p:sp>
      <p:cxnSp>
        <p:nvCxnSpPr>
          <p:cNvPr id="50"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3" name="Text Placeholder 2"/>
          <p:cNvSpPr>
            <a:spLocks noGrp="1"/>
          </p:cNvSpPr>
          <p:nvPr>
            <p:ph type="body" sz="quarter" idx="21"/>
          </p:nvPr>
        </p:nvSpPr>
        <p:spPr>
          <a:xfrm>
            <a:off x="280457" y="1109505"/>
            <a:ext cx="1489074" cy="246221"/>
          </a:xfrm>
          <a:noFill/>
        </p:spPr>
        <p:txBody>
          <a:bodyPr lIns="45720" rtlCol="0">
            <a:spAutoFit/>
          </a:bodyPr>
          <a:lstStyle>
            <a:lvl1pPr>
              <a:defRPr lang="en-US" sz="1000" baseline="0" dirty="0">
                <a:latin typeface="+mn-lt"/>
                <a:cs typeface="+mn-cs"/>
              </a:defRPr>
            </a:lvl1pPr>
          </a:lstStyle>
          <a:p>
            <a:pPr lvl="0"/>
            <a:r>
              <a:rPr lang="en-US"/>
              <a:t>Click to edit Master text styles</a:t>
            </a:r>
          </a:p>
        </p:txBody>
      </p:sp>
      <p:sp>
        <p:nvSpPr>
          <p:cNvPr id="24" name="Text Placeholder 2"/>
          <p:cNvSpPr>
            <a:spLocks noGrp="1"/>
          </p:cNvSpPr>
          <p:nvPr>
            <p:ph type="body" sz="quarter" idx="22"/>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25" name="Text Placeholder 2"/>
          <p:cNvSpPr>
            <a:spLocks noGrp="1"/>
          </p:cNvSpPr>
          <p:nvPr>
            <p:ph type="body" sz="quarter" idx="23"/>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19" name="Text Placeholder 39"/>
          <p:cNvSpPr>
            <a:spLocks noGrp="1"/>
          </p:cNvSpPr>
          <p:nvPr>
            <p:ph type="body" sz="quarter" idx="15"/>
          </p:nvPr>
        </p:nvSpPr>
        <p:spPr>
          <a:xfrm>
            <a:off x="6847954"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40" name="Text Placeholder 39"/>
          <p:cNvSpPr>
            <a:spLocks noGrp="1"/>
          </p:cNvSpPr>
          <p:nvPr>
            <p:ph type="body" sz="quarter" idx="29"/>
          </p:nvPr>
        </p:nvSpPr>
        <p:spPr>
          <a:xfrm>
            <a:off x="7579596"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44" name="Text Placeholder 39"/>
          <p:cNvSpPr>
            <a:spLocks noGrp="1"/>
          </p:cNvSpPr>
          <p:nvPr>
            <p:ph type="body" sz="quarter" idx="30"/>
          </p:nvPr>
        </p:nvSpPr>
        <p:spPr>
          <a:xfrm>
            <a:off x="8313898"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32" name="Text Placeholder 39"/>
          <p:cNvSpPr>
            <a:spLocks noGrp="1"/>
          </p:cNvSpPr>
          <p:nvPr>
            <p:ph type="body" sz="quarter" idx="31"/>
          </p:nvPr>
        </p:nvSpPr>
        <p:spPr>
          <a:xfrm>
            <a:off x="6847954"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34" name="Text Placeholder 39"/>
          <p:cNvSpPr>
            <a:spLocks noGrp="1"/>
          </p:cNvSpPr>
          <p:nvPr>
            <p:ph type="body" sz="quarter" idx="32"/>
          </p:nvPr>
        </p:nvSpPr>
        <p:spPr>
          <a:xfrm>
            <a:off x="7579596"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43" name="Text Placeholder 39"/>
          <p:cNvSpPr>
            <a:spLocks noGrp="1"/>
          </p:cNvSpPr>
          <p:nvPr>
            <p:ph type="body" sz="quarter" idx="33"/>
          </p:nvPr>
        </p:nvSpPr>
        <p:spPr>
          <a:xfrm>
            <a:off x="8313898"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46" name="Text Placeholder 39"/>
          <p:cNvSpPr>
            <a:spLocks noGrp="1"/>
          </p:cNvSpPr>
          <p:nvPr>
            <p:ph type="body" sz="quarter" idx="34"/>
          </p:nvPr>
        </p:nvSpPr>
        <p:spPr>
          <a:xfrm>
            <a:off x="6116434"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48" name="Text Placeholder 39"/>
          <p:cNvSpPr>
            <a:spLocks noGrp="1"/>
          </p:cNvSpPr>
          <p:nvPr>
            <p:ph type="body" sz="quarter" idx="35"/>
          </p:nvPr>
        </p:nvSpPr>
        <p:spPr>
          <a:xfrm>
            <a:off x="6116434"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26" name="Title 1"/>
          <p:cNvSpPr>
            <a:spLocks noGrp="1"/>
          </p:cNvSpPr>
          <p:nvPr>
            <p:ph type="ctrTitle"/>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 name="Content Placeholder 6"/>
          <p:cNvSpPr>
            <a:spLocks noGrp="1"/>
          </p:cNvSpPr>
          <p:nvPr>
            <p:ph sz="quarter" idx="24"/>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27"/>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a:t>Click to edit Master text styles</a:t>
            </a:r>
          </a:p>
        </p:txBody>
      </p:sp>
      <p:sp>
        <p:nvSpPr>
          <p:cNvPr id="33" name="Text Placeholder 4"/>
          <p:cNvSpPr>
            <a:spLocks noGrp="1"/>
          </p:cNvSpPr>
          <p:nvPr>
            <p:ph type="body" sz="quarter" idx="28"/>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a:t>Click to edit Master text styles</a:t>
            </a:r>
          </a:p>
        </p:txBody>
      </p:sp>
      <p:sp>
        <p:nvSpPr>
          <p:cNvPr id="52" name="Slide Number Placeholder 3"/>
          <p:cNvSpPr>
            <a:spLocks noGrp="1"/>
          </p:cNvSpPr>
          <p:nvPr userDrawn="1">
            <p:ph type="sldNum" sz="quarter" idx="37"/>
          </p:nvPr>
        </p:nvSpPr>
        <p:spPr/>
        <p:txBody>
          <a:bodyPr/>
          <a:lstStyle>
            <a:lvl1pPr>
              <a:defRPr smtClean="0"/>
            </a:lvl1pPr>
          </a:lstStyle>
          <a:p>
            <a:pPr>
              <a:defRPr/>
            </a:pPr>
            <a:fld id="{DDB3FA26-2C85-4847-9C20-7067703F926F}" type="slidenum">
              <a:rPr lang="en-US"/>
              <a:pPr>
                <a:defRPr/>
              </a:pPr>
              <a:t>‹#›</a:t>
            </a:fld>
            <a:endParaRPr lang="en-US"/>
          </a:p>
        </p:txBody>
      </p:sp>
    </p:spTree>
    <p:extLst>
      <p:ext uri="{BB962C8B-B14F-4D97-AF65-F5344CB8AC3E}">
        <p14:creationId xmlns:p14="http://schemas.microsoft.com/office/powerpoint/2010/main" val="784131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27" name="TextBox 7"/>
          <p:cNvSpPr txBox="1">
            <a:spLocks noChangeArrowheads="1"/>
          </p:cNvSpPr>
          <p:nvPr userDrawn="1"/>
        </p:nvSpPr>
        <p:spPr bwMode="auto">
          <a:xfrm>
            <a:off x="0" y="1125538"/>
            <a:ext cx="6238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PE:</a:t>
            </a:r>
          </a:p>
        </p:txBody>
      </p:sp>
      <p:sp>
        <p:nvSpPr>
          <p:cNvPr id="28" name="TextBox 8"/>
          <p:cNvSpPr txBox="1">
            <a:spLocks noChangeArrowheads="1"/>
          </p:cNvSpPr>
          <p:nvPr userDrawn="1"/>
        </p:nvSpPr>
        <p:spPr bwMode="auto">
          <a:xfrm>
            <a:off x="2214563" y="1125538"/>
            <a:ext cx="793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PROJECT:</a:t>
            </a:r>
          </a:p>
        </p:txBody>
      </p:sp>
      <p:sp>
        <p:nvSpPr>
          <p:cNvPr id="29" name="TextBox 10"/>
          <p:cNvSpPr txBox="1">
            <a:spLocks noChangeArrowheads="1"/>
          </p:cNvSpPr>
          <p:nvPr userDrawn="1"/>
        </p:nvSpPr>
        <p:spPr bwMode="auto">
          <a:xfrm>
            <a:off x="4425950" y="1125538"/>
            <a:ext cx="1204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RDDS PG #:</a:t>
            </a:r>
          </a:p>
        </p:txBody>
      </p:sp>
      <p:sp>
        <p:nvSpPr>
          <p:cNvPr id="30" name="TextBox 29"/>
          <p:cNvSpPr txBox="1"/>
          <p:nvPr userDrawn="1"/>
        </p:nvSpPr>
        <p:spPr>
          <a:xfrm>
            <a:off x="8313738"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FY13</a:t>
            </a:r>
          </a:p>
        </p:txBody>
      </p:sp>
      <p:sp>
        <p:nvSpPr>
          <p:cNvPr id="31" name="TextBox 30"/>
          <p:cNvSpPr txBox="1"/>
          <p:nvPr userDrawn="1"/>
        </p:nvSpPr>
        <p:spPr>
          <a:xfrm>
            <a:off x="7580313" y="709613"/>
            <a:ext cx="730250"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FY12</a:t>
            </a:r>
          </a:p>
        </p:txBody>
      </p:sp>
      <p:sp>
        <p:nvSpPr>
          <p:cNvPr id="35" name="TextBox 34"/>
          <p:cNvSpPr txBox="1"/>
          <p:nvPr userDrawn="1"/>
        </p:nvSpPr>
        <p:spPr>
          <a:xfrm>
            <a:off x="6848475" y="709613"/>
            <a:ext cx="731838"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FY11</a:t>
            </a:r>
          </a:p>
        </p:txBody>
      </p:sp>
      <p:sp>
        <p:nvSpPr>
          <p:cNvPr id="36" name="TextBox 35"/>
          <p:cNvSpPr txBox="1"/>
          <p:nvPr userDrawn="1"/>
        </p:nvSpPr>
        <p:spPr>
          <a:xfrm>
            <a:off x="6113463"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PROJECT</a:t>
            </a:r>
          </a:p>
        </p:txBody>
      </p:sp>
      <p:sp>
        <p:nvSpPr>
          <p:cNvPr id="39" name="TextBox 17"/>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41" name="TextBox 18"/>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42" name="TextBox 19"/>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47" name="Straight Connector 21"/>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22"/>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Rectangle 53"/>
          <p:cNvSpPr/>
          <p:nvPr userDrawn="1"/>
        </p:nvSpPr>
        <p:spPr>
          <a:xfrm>
            <a:off x="4684713" y="4103688"/>
            <a:ext cx="44069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2455863" algn="l"/>
              </a:tabLst>
              <a:defRPr/>
            </a:pPr>
            <a:r>
              <a:rPr lang="en-US" sz="1000" dirty="0">
                <a:solidFill>
                  <a:prstClr val="white"/>
                </a:solidFill>
                <a:ea typeface="Tahoma" pitchFamily="34" charset="0"/>
                <a:cs typeface="Tahoma" pitchFamily="34" charset="0"/>
              </a:rPr>
              <a:t>PERFORMER:	</a:t>
            </a:r>
          </a:p>
        </p:txBody>
      </p:sp>
      <p:sp>
        <p:nvSpPr>
          <p:cNvPr id="55" name="TextBox 24"/>
          <p:cNvSpPr txBox="1">
            <a:spLocks noChangeArrowheads="1"/>
          </p:cNvSpPr>
          <p:nvPr userDrawn="1"/>
        </p:nvSpPr>
        <p:spPr bwMode="auto">
          <a:xfrm>
            <a:off x="6140450" y="3843338"/>
            <a:ext cx="1616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PERFORMERS</a:t>
            </a:r>
          </a:p>
        </p:txBody>
      </p:sp>
      <p:sp>
        <p:nvSpPr>
          <p:cNvPr id="56" name="Rectangle 25"/>
          <p:cNvSpPr>
            <a:spLocks noChangeArrowheads="1"/>
          </p:cNvSpPr>
          <p:nvPr userDrawn="1"/>
        </p:nvSpPr>
        <p:spPr bwMode="auto">
          <a:xfrm>
            <a:off x="7129463" y="409575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tabLst>
                <a:tab pos="2455863" algn="l"/>
              </a:tabLst>
            </a:pPr>
            <a:r>
              <a:rPr lang="en-US" sz="1000">
                <a:solidFill>
                  <a:srgbClr val="FFFFFF"/>
                </a:solidFill>
                <a:cs typeface="Tahoma" pitchFamily="34" charset="0"/>
              </a:rPr>
              <a:t>LOCATION:</a:t>
            </a:r>
          </a:p>
        </p:txBody>
      </p:sp>
      <p:cxnSp>
        <p:nvCxnSpPr>
          <p:cNvPr id="57"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3" name="Text Placeholder 2"/>
          <p:cNvSpPr>
            <a:spLocks noGrp="1"/>
          </p:cNvSpPr>
          <p:nvPr>
            <p:ph type="body" sz="quarter" idx="21"/>
          </p:nvPr>
        </p:nvSpPr>
        <p:spPr>
          <a:xfrm>
            <a:off x="263522" y="1124894"/>
            <a:ext cx="2073278" cy="230832"/>
          </a:xfrm>
          <a:noFill/>
        </p:spPr>
        <p:txBody>
          <a:bodyPr lIns="45720" rtlCol="0">
            <a:spAutoFit/>
          </a:bodyPr>
          <a:lstStyle>
            <a:lvl1pPr>
              <a:defRPr lang="en-US" sz="900" baseline="0" dirty="0">
                <a:latin typeface="+mn-lt"/>
                <a:cs typeface="+mn-cs"/>
              </a:defRPr>
            </a:lvl1pPr>
          </a:lstStyle>
          <a:p>
            <a:pPr lvl="0"/>
            <a:r>
              <a:rPr lang="en-US"/>
              <a:t>Click to edit Master text styles</a:t>
            </a:r>
          </a:p>
        </p:txBody>
      </p:sp>
      <p:sp>
        <p:nvSpPr>
          <p:cNvPr id="24" name="Text Placeholder 2"/>
          <p:cNvSpPr>
            <a:spLocks noGrp="1"/>
          </p:cNvSpPr>
          <p:nvPr>
            <p:ph type="body" sz="quarter" idx="22"/>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900" dirty="0">
                <a:latin typeface="+mn-lt"/>
                <a:cs typeface="+mn-cs"/>
              </a:defRPr>
            </a:lvl1pPr>
          </a:lstStyle>
          <a:p>
            <a:pPr lvl="0"/>
            <a:r>
              <a:rPr lang="en-US"/>
              <a:t>Click to edit Master text styles</a:t>
            </a:r>
          </a:p>
        </p:txBody>
      </p:sp>
      <p:sp>
        <p:nvSpPr>
          <p:cNvPr id="25" name="Text Placeholder 2"/>
          <p:cNvSpPr>
            <a:spLocks noGrp="1"/>
          </p:cNvSpPr>
          <p:nvPr>
            <p:ph type="body" sz="quarter" idx="23"/>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lvl="0"/>
            <a:r>
              <a:rPr lang="en-US"/>
              <a:t>Click to edit Master text styles</a:t>
            </a:r>
          </a:p>
        </p:txBody>
      </p:sp>
      <p:sp>
        <p:nvSpPr>
          <p:cNvPr id="19" name="Text Placeholder 39"/>
          <p:cNvSpPr>
            <a:spLocks noGrp="1"/>
          </p:cNvSpPr>
          <p:nvPr>
            <p:ph type="body" sz="quarter" idx="15"/>
          </p:nvPr>
        </p:nvSpPr>
        <p:spPr>
          <a:xfrm>
            <a:off x="6848323"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40" name="Text Placeholder 39"/>
          <p:cNvSpPr>
            <a:spLocks noGrp="1"/>
          </p:cNvSpPr>
          <p:nvPr>
            <p:ph type="body" sz="quarter" idx="29"/>
          </p:nvPr>
        </p:nvSpPr>
        <p:spPr>
          <a:xfrm>
            <a:off x="7579596"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44" name="Text Placeholder 39"/>
          <p:cNvSpPr>
            <a:spLocks noGrp="1"/>
          </p:cNvSpPr>
          <p:nvPr>
            <p:ph type="body" sz="quarter" idx="30"/>
          </p:nvPr>
        </p:nvSpPr>
        <p:spPr>
          <a:xfrm>
            <a:off x="8313898"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32" name="Text Placeholder 39"/>
          <p:cNvSpPr>
            <a:spLocks noGrp="1"/>
          </p:cNvSpPr>
          <p:nvPr>
            <p:ph type="body" sz="quarter" idx="31"/>
          </p:nvPr>
        </p:nvSpPr>
        <p:spPr>
          <a:xfrm>
            <a:off x="6848323"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34" name="Text Placeholder 39"/>
          <p:cNvSpPr>
            <a:spLocks noGrp="1"/>
          </p:cNvSpPr>
          <p:nvPr>
            <p:ph type="body" sz="quarter" idx="32"/>
          </p:nvPr>
        </p:nvSpPr>
        <p:spPr>
          <a:xfrm>
            <a:off x="7579596"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43" name="Text Placeholder 39"/>
          <p:cNvSpPr>
            <a:spLocks noGrp="1"/>
          </p:cNvSpPr>
          <p:nvPr>
            <p:ph type="body" sz="quarter" idx="33"/>
          </p:nvPr>
        </p:nvSpPr>
        <p:spPr>
          <a:xfrm>
            <a:off x="8313898"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46" name="Text Placeholder 39"/>
          <p:cNvSpPr>
            <a:spLocks noGrp="1"/>
          </p:cNvSpPr>
          <p:nvPr>
            <p:ph type="body" sz="quarter" idx="34"/>
          </p:nvPr>
        </p:nvSpPr>
        <p:spPr>
          <a:xfrm>
            <a:off x="6114145"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48" name="Text Placeholder 39"/>
          <p:cNvSpPr>
            <a:spLocks noGrp="1"/>
          </p:cNvSpPr>
          <p:nvPr>
            <p:ph type="body" sz="quarter" idx="35"/>
          </p:nvPr>
        </p:nvSpPr>
        <p:spPr>
          <a:xfrm>
            <a:off x="6114145"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26" name="Title 1"/>
          <p:cNvSpPr>
            <a:spLocks noGrp="1"/>
          </p:cNvSpPr>
          <p:nvPr>
            <p:ph type="ctrTitle"/>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 name="Content Placeholder 6"/>
          <p:cNvSpPr>
            <a:spLocks noGrp="1"/>
          </p:cNvSpPr>
          <p:nvPr>
            <p:ph sz="quarter" idx="24"/>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27"/>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a:t>Click to edit Master text styles</a:t>
            </a:r>
          </a:p>
        </p:txBody>
      </p:sp>
      <p:sp>
        <p:nvSpPr>
          <p:cNvPr id="33" name="Text Placeholder 4"/>
          <p:cNvSpPr>
            <a:spLocks noGrp="1"/>
          </p:cNvSpPr>
          <p:nvPr>
            <p:ph type="body" sz="quarter" idx="28"/>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a:t>Click to edit Master text styles</a:t>
            </a:r>
          </a:p>
        </p:txBody>
      </p:sp>
      <p:sp>
        <p:nvSpPr>
          <p:cNvPr id="49" name="Text Placeholder 39"/>
          <p:cNvSpPr>
            <a:spLocks noGrp="1"/>
          </p:cNvSpPr>
          <p:nvPr>
            <p:ph type="body" sz="quarter" idx="36"/>
          </p:nvPr>
        </p:nvSpPr>
        <p:spPr>
          <a:xfrm>
            <a:off x="6848323"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50" name="Text Placeholder 39"/>
          <p:cNvSpPr>
            <a:spLocks noGrp="1"/>
          </p:cNvSpPr>
          <p:nvPr>
            <p:ph type="body" sz="quarter" idx="37"/>
          </p:nvPr>
        </p:nvSpPr>
        <p:spPr>
          <a:xfrm>
            <a:off x="7579965"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51" name="Text Placeholder 39"/>
          <p:cNvSpPr>
            <a:spLocks noGrp="1"/>
          </p:cNvSpPr>
          <p:nvPr>
            <p:ph type="body" sz="quarter" idx="38"/>
          </p:nvPr>
        </p:nvSpPr>
        <p:spPr>
          <a:xfrm>
            <a:off x="8314267"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52" name="Text Placeholder 39"/>
          <p:cNvSpPr>
            <a:spLocks noGrp="1"/>
          </p:cNvSpPr>
          <p:nvPr>
            <p:ph type="body" sz="quarter" idx="39"/>
          </p:nvPr>
        </p:nvSpPr>
        <p:spPr>
          <a:xfrm>
            <a:off x="6114145"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59" name="Slide Number Placeholder 3"/>
          <p:cNvSpPr>
            <a:spLocks noGrp="1"/>
          </p:cNvSpPr>
          <p:nvPr userDrawn="1">
            <p:ph type="sldNum" sz="quarter" idx="41"/>
          </p:nvPr>
        </p:nvSpPr>
        <p:spPr/>
        <p:txBody>
          <a:bodyPr/>
          <a:lstStyle>
            <a:lvl1pPr>
              <a:defRPr smtClean="0"/>
            </a:lvl1pPr>
          </a:lstStyle>
          <a:p>
            <a:pPr>
              <a:defRPr/>
            </a:pPr>
            <a:fld id="{8533075D-AA6F-438F-9D16-147B8C314FB0}" type="slidenum">
              <a:rPr lang="en-US"/>
              <a:pPr>
                <a:defRPr/>
              </a:pPr>
              <a:t>‹#›</a:t>
            </a:fld>
            <a:endParaRPr lang="en-US"/>
          </a:p>
        </p:txBody>
      </p:sp>
    </p:spTree>
    <p:extLst>
      <p:ext uri="{BB962C8B-B14F-4D97-AF65-F5344CB8AC3E}">
        <p14:creationId xmlns:p14="http://schemas.microsoft.com/office/powerpoint/2010/main" val="1072033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14" name="TextBox 7"/>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DIRO UPDATE/ISSUES</a:t>
            </a:r>
          </a:p>
        </p:txBody>
      </p:sp>
      <p:sp>
        <p:nvSpPr>
          <p:cNvPr id="15" name="Rectangle 14"/>
          <p:cNvSpPr/>
          <p:nvPr userDrawn="1"/>
        </p:nvSpPr>
        <p:spPr>
          <a:xfrm>
            <a:off x="8042275" y="76200"/>
            <a:ext cx="949325" cy="519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TextBox 10"/>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100">
                <a:solidFill>
                  <a:prstClr val="black"/>
                </a:solidFill>
                <a:cs typeface="Tahoma" pitchFamily="34" charset="0"/>
              </a:rPr>
              <a:t>Concept</a:t>
            </a:r>
          </a:p>
        </p:txBody>
      </p:sp>
      <p:sp>
        <p:nvSpPr>
          <p:cNvPr id="19" name="TextBox 14"/>
          <p:cNvSpPr txBox="1">
            <a:spLocks noChangeArrowheads="1"/>
          </p:cNvSpPr>
          <p:nvPr userDrawn="1"/>
        </p:nvSpPr>
        <p:spPr bwMode="auto">
          <a:xfrm>
            <a:off x="28575" y="1101725"/>
            <a:ext cx="623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PE:</a:t>
            </a:r>
          </a:p>
        </p:txBody>
      </p:sp>
      <p:sp>
        <p:nvSpPr>
          <p:cNvPr id="20" name="TextBox 15"/>
          <p:cNvSpPr txBox="1">
            <a:spLocks noChangeArrowheads="1"/>
          </p:cNvSpPr>
          <p:nvPr userDrawn="1"/>
        </p:nvSpPr>
        <p:spPr bwMode="auto">
          <a:xfrm>
            <a:off x="104457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PROJECT:</a:t>
            </a:r>
          </a:p>
        </p:txBody>
      </p:sp>
      <p:sp>
        <p:nvSpPr>
          <p:cNvPr id="21" name="TextBox 16"/>
          <p:cNvSpPr txBox="1">
            <a:spLocks noChangeArrowheads="1"/>
          </p:cNvSpPr>
          <p:nvPr userDrawn="1"/>
        </p:nvSpPr>
        <p:spPr bwMode="auto">
          <a:xfrm>
            <a:off x="225742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RDDS PG #:</a:t>
            </a:r>
          </a:p>
        </p:txBody>
      </p:sp>
      <p:sp>
        <p:nvSpPr>
          <p:cNvPr id="22" name="TextBox 21"/>
          <p:cNvSpPr txBox="1"/>
          <p:nvPr userDrawn="1"/>
        </p:nvSpPr>
        <p:spPr>
          <a:xfrm>
            <a:off x="8310563" y="881063"/>
            <a:ext cx="730250"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FY13</a:t>
            </a:r>
          </a:p>
        </p:txBody>
      </p:sp>
      <p:sp>
        <p:nvSpPr>
          <p:cNvPr id="23" name="TextBox 22"/>
          <p:cNvSpPr txBox="1"/>
          <p:nvPr userDrawn="1"/>
        </p:nvSpPr>
        <p:spPr>
          <a:xfrm>
            <a:off x="7575550" y="881063"/>
            <a:ext cx="731838"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FY12</a:t>
            </a:r>
          </a:p>
        </p:txBody>
      </p:sp>
      <p:sp>
        <p:nvSpPr>
          <p:cNvPr id="24" name="TextBox 23"/>
          <p:cNvSpPr txBox="1"/>
          <p:nvPr userDrawn="1"/>
        </p:nvSpPr>
        <p:spPr>
          <a:xfrm>
            <a:off x="6842125" y="881063"/>
            <a:ext cx="731838"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FY11</a:t>
            </a:r>
          </a:p>
        </p:txBody>
      </p:sp>
      <p:sp>
        <p:nvSpPr>
          <p:cNvPr id="25" name="TextBox 20"/>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26" name="TextBox 21"/>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27" name="TextBox 22"/>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28" name="Straight Connector 23"/>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4"/>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25"/>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6"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29"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a:t>Click to edit Master text styles</a:t>
            </a:r>
          </a:p>
        </p:txBody>
      </p:sp>
      <p:sp>
        <p:nvSpPr>
          <p:cNvPr id="39" name="Text Placeholder 2"/>
          <p:cNvSpPr>
            <a:spLocks noGrp="1"/>
          </p:cNvSpPr>
          <p:nvPr>
            <p:ph type="body" sz="quarter" idx="21"/>
          </p:nvPr>
        </p:nvSpPr>
        <p:spPr>
          <a:xfrm>
            <a:off x="280457" y="1100945"/>
            <a:ext cx="744007" cy="246888"/>
          </a:xfrm>
          <a:noFill/>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40" name="Text Placeholder 2"/>
          <p:cNvSpPr>
            <a:spLocks noGrp="1"/>
          </p:cNvSpPr>
          <p:nvPr>
            <p:ph type="body" sz="quarter" idx="22"/>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41" name="Text Placeholder 2"/>
          <p:cNvSpPr>
            <a:spLocks noGrp="1"/>
          </p:cNvSpPr>
          <p:nvPr>
            <p:ph type="body" sz="quarter" idx="23"/>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42" name="Text Placeholder 39"/>
          <p:cNvSpPr>
            <a:spLocks noGrp="1"/>
          </p:cNvSpPr>
          <p:nvPr>
            <p:ph type="body" sz="quarter" idx="15"/>
          </p:nvPr>
        </p:nvSpPr>
        <p:spPr>
          <a:xfrm>
            <a:off x="6839980"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43" name="Text Placeholder 39"/>
          <p:cNvSpPr>
            <a:spLocks noGrp="1"/>
          </p:cNvSpPr>
          <p:nvPr>
            <p:ph type="body" sz="quarter" idx="29"/>
          </p:nvPr>
        </p:nvSpPr>
        <p:spPr>
          <a:xfrm>
            <a:off x="7572256"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44" name="Text Placeholder 39"/>
          <p:cNvSpPr>
            <a:spLocks noGrp="1"/>
          </p:cNvSpPr>
          <p:nvPr>
            <p:ph type="body" sz="quarter" idx="30"/>
          </p:nvPr>
        </p:nvSpPr>
        <p:spPr>
          <a:xfrm>
            <a:off x="8309850"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54" name="Content Placeholder 6"/>
          <p:cNvSpPr>
            <a:spLocks noGrp="1"/>
          </p:cNvSpPr>
          <p:nvPr>
            <p:ph sz="quarter" idx="3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2" name="Content Placeholder 6"/>
          <p:cNvSpPr>
            <a:spLocks noGrp="1"/>
          </p:cNvSpPr>
          <p:nvPr>
            <p:ph sz="quarter" idx="32"/>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Slide Number Placeholder 3"/>
          <p:cNvSpPr>
            <a:spLocks noGrp="1"/>
          </p:cNvSpPr>
          <p:nvPr>
            <p:ph type="sldNum" sz="quarter" idx="34"/>
          </p:nvPr>
        </p:nvSpPr>
        <p:spPr/>
        <p:txBody>
          <a:bodyPr/>
          <a:lstStyle>
            <a:lvl1pPr>
              <a:defRPr smtClean="0"/>
            </a:lvl1pPr>
          </a:lstStyle>
          <a:p>
            <a:pPr>
              <a:defRPr/>
            </a:pPr>
            <a:fld id="{630CB4E8-C1A9-4C04-B5B6-513032D90CE4}" type="slidenum">
              <a:rPr lang="en-US"/>
              <a:pPr>
                <a:defRPr/>
              </a:pPr>
              <a:t>‹#›</a:t>
            </a:fld>
            <a:endParaRPr lang="en-US"/>
          </a:p>
        </p:txBody>
      </p:sp>
    </p:spTree>
    <p:extLst>
      <p:ext uri="{BB962C8B-B14F-4D97-AF65-F5344CB8AC3E}">
        <p14:creationId xmlns:p14="http://schemas.microsoft.com/office/powerpoint/2010/main" val="2266326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14" name="Rectangle 13"/>
          <p:cNvSpPr/>
          <p:nvPr userDrawn="1"/>
        </p:nvSpPr>
        <p:spPr>
          <a:xfrm>
            <a:off x="8042275" y="76200"/>
            <a:ext cx="949325" cy="5191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TextBox 8"/>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100">
                <a:solidFill>
                  <a:prstClr val="black"/>
                </a:solidFill>
                <a:cs typeface="Tahoma" pitchFamily="34" charset="0"/>
              </a:rPr>
              <a:t>Prototype</a:t>
            </a:r>
          </a:p>
        </p:txBody>
      </p:sp>
      <p:sp>
        <p:nvSpPr>
          <p:cNvPr id="17"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DIRO UPDATE/ISSUES</a:t>
            </a:r>
          </a:p>
        </p:txBody>
      </p:sp>
      <p:sp>
        <p:nvSpPr>
          <p:cNvPr id="18"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19"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20"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21"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3" name="TextBox 19"/>
          <p:cNvSpPr txBox="1">
            <a:spLocks noChangeArrowheads="1"/>
          </p:cNvSpPr>
          <p:nvPr userDrawn="1"/>
        </p:nvSpPr>
        <p:spPr bwMode="auto">
          <a:xfrm>
            <a:off x="28575" y="1101725"/>
            <a:ext cx="623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PE:</a:t>
            </a:r>
          </a:p>
        </p:txBody>
      </p:sp>
      <p:sp>
        <p:nvSpPr>
          <p:cNvPr id="24" name="TextBox 20"/>
          <p:cNvSpPr txBox="1">
            <a:spLocks noChangeArrowheads="1"/>
          </p:cNvSpPr>
          <p:nvPr userDrawn="1"/>
        </p:nvSpPr>
        <p:spPr bwMode="auto">
          <a:xfrm>
            <a:off x="104457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PROJECT:</a:t>
            </a:r>
          </a:p>
        </p:txBody>
      </p:sp>
      <p:sp>
        <p:nvSpPr>
          <p:cNvPr id="25" name="TextBox 21"/>
          <p:cNvSpPr txBox="1">
            <a:spLocks noChangeArrowheads="1"/>
          </p:cNvSpPr>
          <p:nvPr userDrawn="1"/>
        </p:nvSpPr>
        <p:spPr bwMode="auto">
          <a:xfrm>
            <a:off x="225742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RDDS PG #:</a:t>
            </a:r>
          </a:p>
        </p:txBody>
      </p:sp>
      <p:sp>
        <p:nvSpPr>
          <p:cNvPr id="26" name="TextBox 25"/>
          <p:cNvSpPr txBox="1"/>
          <p:nvPr userDrawn="1"/>
        </p:nvSpPr>
        <p:spPr>
          <a:xfrm>
            <a:off x="8310563" y="881063"/>
            <a:ext cx="730250"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FY13</a:t>
            </a:r>
          </a:p>
        </p:txBody>
      </p:sp>
      <p:sp>
        <p:nvSpPr>
          <p:cNvPr id="27" name="TextBox 26"/>
          <p:cNvSpPr txBox="1"/>
          <p:nvPr userDrawn="1"/>
        </p:nvSpPr>
        <p:spPr>
          <a:xfrm>
            <a:off x="7575550" y="881063"/>
            <a:ext cx="731838"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FY12</a:t>
            </a:r>
          </a:p>
        </p:txBody>
      </p:sp>
      <p:sp>
        <p:nvSpPr>
          <p:cNvPr id="28" name="TextBox 27"/>
          <p:cNvSpPr txBox="1"/>
          <p:nvPr userDrawn="1"/>
        </p:nvSpPr>
        <p:spPr>
          <a:xfrm>
            <a:off x="6842125" y="881063"/>
            <a:ext cx="731838"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FY11</a:t>
            </a:r>
          </a:p>
        </p:txBody>
      </p:sp>
      <p:cxnSp>
        <p:nvCxnSpPr>
          <p:cNvPr id="29" name="Straight Connector 25"/>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6"/>
          <p:cNvSpPr>
            <a:spLocks noGrp="1"/>
          </p:cNvSpPr>
          <p:nvPr>
            <p:ph sz="quarter" idx="32"/>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Text Placeholder 2"/>
          <p:cNvSpPr>
            <a:spLocks noGrp="1"/>
          </p:cNvSpPr>
          <p:nvPr>
            <p:ph type="body" sz="quarter" idx="21"/>
          </p:nvPr>
        </p:nvSpPr>
        <p:spPr>
          <a:xfrm>
            <a:off x="280457" y="1100945"/>
            <a:ext cx="744007" cy="246888"/>
          </a:xfrm>
          <a:noFill/>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1" name="Text Placeholder 2"/>
          <p:cNvSpPr>
            <a:spLocks noGrp="1"/>
          </p:cNvSpPr>
          <p:nvPr>
            <p:ph type="body" sz="quarter" idx="22"/>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2" name="Text Placeholder 2"/>
          <p:cNvSpPr>
            <a:spLocks noGrp="1"/>
          </p:cNvSpPr>
          <p:nvPr>
            <p:ph type="body" sz="quarter" idx="23"/>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3" name="Text Placeholder 39"/>
          <p:cNvSpPr>
            <a:spLocks noGrp="1"/>
          </p:cNvSpPr>
          <p:nvPr>
            <p:ph type="body" sz="quarter" idx="15"/>
          </p:nvPr>
        </p:nvSpPr>
        <p:spPr>
          <a:xfrm>
            <a:off x="6839980"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54" name="Text Placeholder 39"/>
          <p:cNvSpPr>
            <a:spLocks noGrp="1"/>
          </p:cNvSpPr>
          <p:nvPr>
            <p:ph type="body" sz="quarter" idx="29"/>
          </p:nvPr>
        </p:nvSpPr>
        <p:spPr>
          <a:xfrm>
            <a:off x="7572256"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55" name="Text Placeholder 39"/>
          <p:cNvSpPr>
            <a:spLocks noGrp="1"/>
          </p:cNvSpPr>
          <p:nvPr>
            <p:ph type="body" sz="quarter" idx="30"/>
          </p:nvPr>
        </p:nvSpPr>
        <p:spPr>
          <a:xfrm>
            <a:off x="8309850"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60"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61"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a:t>Click to edit Master text styles</a:t>
            </a:r>
          </a:p>
        </p:txBody>
      </p:sp>
      <p:sp>
        <p:nvSpPr>
          <p:cNvPr id="31" name="Slide Number Placeholder 3"/>
          <p:cNvSpPr>
            <a:spLocks noGrp="1"/>
          </p:cNvSpPr>
          <p:nvPr>
            <p:ph type="sldNum" sz="quarter" idx="34"/>
          </p:nvPr>
        </p:nvSpPr>
        <p:spPr/>
        <p:txBody>
          <a:bodyPr/>
          <a:lstStyle>
            <a:lvl1pPr>
              <a:defRPr smtClean="0"/>
            </a:lvl1pPr>
          </a:lstStyle>
          <a:p>
            <a:pPr>
              <a:defRPr/>
            </a:pPr>
            <a:fld id="{654912B2-D51C-47E3-ACB2-4CF9D6B38D4C}" type="slidenum">
              <a:rPr lang="en-US"/>
              <a:pPr>
                <a:defRPr/>
              </a:pPr>
              <a:t>‹#›</a:t>
            </a:fld>
            <a:endParaRPr lang="en-US"/>
          </a:p>
        </p:txBody>
      </p:sp>
    </p:spTree>
    <p:extLst>
      <p:ext uri="{BB962C8B-B14F-4D97-AF65-F5344CB8AC3E}">
        <p14:creationId xmlns:p14="http://schemas.microsoft.com/office/powerpoint/2010/main" val="1636319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14" name="Rectangle 13"/>
          <p:cNvSpPr/>
          <p:nvPr userDrawn="1"/>
        </p:nvSpPr>
        <p:spPr>
          <a:xfrm>
            <a:off x="8042275" y="76200"/>
            <a:ext cx="949325" cy="51911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TextBox 14"/>
          <p:cNvSpPr txBox="1"/>
          <p:nvPr userDrawn="1"/>
        </p:nvSpPr>
        <p:spPr>
          <a:xfrm>
            <a:off x="7967663" y="123825"/>
            <a:ext cx="1103312" cy="415925"/>
          </a:xfrm>
          <a:prstGeom prst="rect">
            <a:avLst/>
          </a:prstGeom>
          <a:noFill/>
        </p:spPr>
        <p:txBody>
          <a:bodyPr>
            <a:spAutoFit/>
          </a:bodyPr>
          <a:lstStyle/>
          <a:p>
            <a:pPr algn="ctr">
              <a:defRPr/>
            </a:pPr>
            <a:r>
              <a:rPr lang="en-US" sz="1050" dirty="0">
                <a:solidFill>
                  <a:prstClr val="black"/>
                </a:solidFill>
                <a:ea typeface="Tahoma" pitchFamily="34" charset="0"/>
                <a:cs typeface="Tahoma" pitchFamily="34" charset="0"/>
              </a:rPr>
              <a:t>Field</a:t>
            </a:r>
          </a:p>
          <a:p>
            <a:pPr algn="ctr">
              <a:defRPr/>
            </a:pPr>
            <a:r>
              <a:rPr lang="en-US" sz="1050" dirty="0">
                <a:solidFill>
                  <a:prstClr val="black"/>
                </a:solidFill>
                <a:ea typeface="Tahoma" pitchFamily="34" charset="0"/>
                <a:cs typeface="Tahoma" pitchFamily="34" charset="0"/>
              </a:rPr>
              <a:t>Demonstration</a:t>
            </a:r>
          </a:p>
        </p:txBody>
      </p:sp>
      <p:sp>
        <p:nvSpPr>
          <p:cNvPr id="17"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DIRO UPDATE/ISSUES</a:t>
            </a:r>
          </a:p>
        </p:txBody>
      </p:sp>
      <p:sp>
        <p:nvSpPr>
          <p:cNvPr id="18"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19"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20"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21"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3" name="TextBox 19"/>
          <p:cNvSpPr txBox="1">
            <a:spLocks noChangeArrowheads="1"/>
          </p:cNvSpPr>
          <p:nvPr userDrawn="1"/>
        </p:nvSpPr>
        <p:spPr bwMode="auto">
          <a:xfrm>
            <a:off x="28575" y="1101725"/>
            <a:ext cx="623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PE:</a:t>
            </a:r>
          </a:p>
        </p:txBody>
      </p:sp>
      <p:sp>
        <p:nvSpPr>
          <p:cNvPr id="24" name="TextBox 20"/>
          <p:cNvSpPr txBox="1">
            <a:spLocks noChangeArrowheads="1"/>
          </p:cNvSpPr>
          <p:nvPr userDrawn="1"/>
        </p:nvSpPr>
        <p:spPr bwMode="auto">
          <a:xfrm>
            <a:off x="104457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PROJECT:</a:t>
            </a:r>
          </a:p>
        </p:txBody>
      </p:sp>
      <p:sp>
        <p:nvSpPr>
          <p:cNvPr id="25" name="TextBox 21"/>
          <p:cNvSpPr txBox="1">
            <a:spLocks noChangeArrowheads="1"/>
          </p:cNvSpPr>
          <p:nvPr userDrawn="1"/>
        </p:nvSpPr>
        <p:spPr bwMode="auto">
          <a:xfrm>
            <a:off x="2257425" y="1101725"/>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RDDS PG #:</a:t>
            </a:r>
          </a:p>
        </p:txBody>
      </p:sp>
      <p:sp>
        <p:nvSpPr>
          <p:cNvPr id="26" name="TextBox 25"/>
          <p:cNvSpPr txBox="1"/>
          <p:nvPr userDrawn="1"/>
        </p:nvSpPr>
        <p:spPr>
          <a:xfrm>
            <a:off x="8310563" y="881063"/>
            <a:ext cx="730250"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FY13</a:t>
            </a:r>
          </a:p>
        </p:txBody>
      </p:sp>
      <p:sp>
        <p:nvSpPr>
          <p:cNvPr id="27" name="TextBox 26"/>
          <p:cNvSpPr txBox="1"/>
          <p:nvPr userDrawn="1"/>
        </p:nvSpPr>
        <p:spPr>
          <a:xfrm>
            <a:off x="7575550" y="881063"/>
            <a:ext cx="731838"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FY12</a:t>
            </a:r>
          </a:p>
        </p:txBody>
      </p:sp>
      <p:sp>
        <p:nvSpPr>
          <p:cNvPr id="28" name="TextBox 27"/>
          <p:cNvSpPr txBox="1"/>
          <p:nvPr userDrawn="1"/>
        </p:nvSpPr>
        <p:spPr>
          <a:xfrm>
            <a:off x="6842125" y="881063"/>
            <a:ext cx="731838" cy="246062"/>
          </a:xfrm>
          <a:prstGeom prst="rect">
            <a:avLst/>
          </a:prstGeom>
          <a:noFill/>
        </p:spPr>
        <p:txBody>
          <a:bodyPr>
            <a:spAutoFit/>
          </a:bodyPr>
          <a:lstStyle>
            <a:defPPr>
              <a:defRPr lang="en-US"/>
            </a:defPPr>
            <a:lvl1pPr>
              <a:defRPr sz="1000"/>
            </a:lvl1pPr>
          </a:lstStyle>
          <a:p>
            <a:pPr algn="ctr">
              <a:defRPr/>
            </a:pPr>
            <a:r>
              <a:rPr lang="en-US" dirty="0">
                <a:solidFill>
                  <a:prstClr val="black"/>
                </a:solidFill>
                <a:cs typeface="Arial" charset="0"/>
              </a:rPr>
              <a:t>FY11</a:t>
            </a:r>
          </a:p>
        </p:txBody>
      </p:sp>
      <p:cxnSp>
        <p:nvCxnSpPr>
          <p:cNvPr id="29" name="Straight Connector 25"/>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6"/>
          <p:cNvSpPr>
            <a:spLocks noGrp="1"/>
          </p:cNvSpPr>
          <p:nvPr>
            <p:ph sz="quarter" idx="26"/>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6"/>
          <p:cNvSpPr>
            <a:spLocks noGrp="1"/>
          </p:cNvSpPr>
          <p:nvPr>
            <p:ph sz="quarter" idx="32"/>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Text Placeholder 2"/>
          <p:cNvSpPr>
            <a:spLocks noGrp="1"/>
          </p:cNvSpPr>
          <p:nvPr>
            <p:ph type="body" sz="quarter" idx="21"/>
          </p:nvPr>
        </p:nvSpPr>
        <p:spPr>
          <a:xfrm>
            <a:off x="280457" y="1100945"/>
            <a:ext cx="744007" cy="246888"/>
          </a:xfrm>
          <a:noFill/>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1" name="Text Placeholder 2"/>
          <p:cNvSpPr>
            <a:spLocks noGrp="1"/>
          </p:cNvSpPr>
          <p:nvPr>
            <p:ph type="body" sz="quarter" idx="22"/>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2" name="Text Placeholder 2"/>
          <p:cNvSpPr>
            <a:spLocks noGrp="1"/>
          </p:cNvSpPr>
          <p:nvPr>
            <p:ph type="body" sz="quarter" idx="23"/>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3" name="Text Placeholder 39"/>
          <p:cNvSpPr>
            <a:spLocks noGrp="1"/>
          </p:cNvSpPr>
          <p:nvPr>
            <p:ph type="body" sz="quarter" idx="15"/>
          </p:nvPr>
        </p:nvSpPr>
        <p:spPr>
          <a:xfrm>
            <a:off x="6839980"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54" name="Text Placeholder 39"/>
          <p:cNvSpPr>
            <a:spLocks noGrp="1"/>
          </p:cNvSpPr>
          <p:nvPr>
            <p:ph type="body" sz="quarter" idx="29"/>
          </p:nvPr>
        </p:nvSpPr>
        <p:spPr>
          <a:xfrm>
            <a:off x="7572256"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55" name="Text Placeholder 39"/>
          <p:cNvSpPr>
            <a:spLocks noGrp="1"/>
          </p:cNvSpPr>
          <p:nvPr>
            <p:ph type="body" sz="quarter" idx="30"/>
          </p:nvPr>
        </p:nvSpPr>
        <p:spPr>
          <a:xfrm>
            <a:off x="8309850" y="1100945"/>
            <a:ext cx="731520" cy="246888"/>
          </a:xfrm>
          <a:noFill/>
        </p:spPr>
        <p:txBody>
          <a:bodyPr rtlCol="0">
            <a:spAutoFit/>
          </a:bodyPr>
          <a:lstStyle>
            <a:lvl1pPr algn="ctr">
              <a:defRPr lang="en-US" sz="1000" dirty="0">
                <a:latin typeface="+mn-lt"/>
                <a:cs typeface="+mn-cs"/>
              </a:defRPr>
            </a:lvl1pPr>
          </a:lstStyle>
          <a:p>
            <a:pPr lvl="0"/>
            <a:r>
              <a:rPr lang="en-US"/>
              <a:t>Click to edit Master text styles</a:t>
            </a:r>
          </a:p>
        </p:txBody>
      </p:sp>
      <p:sp>
        <p:nvSpPr>
          <p:cNvPr id="60"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61"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a:t>Click to edit Master text styles</a:t>
            </a:r>
          </a:p>
        </p:txBody>
      </p:sp>
      <p:sp>
        <p:nvSpPr>
          <p:cNvPr id="31" name="Slide Number Placeholder 3"/>
          <p:cNvSpPr>
            <a:spLocks noGrp="1"/>
          </p:cNvSpPr>
          <p:nvPr>
            <p:ph type="sldNum" sz="quarter" idx="34"/>
          </p:nvPr>
        </p:nvSpPr>
        <p:spPr/>
        <p:txBody>
          <a:bodyPr/>
          <a:lstStyle>
            <a:lvl1pPr>
              <a:defRPr smtClean="0"/>
            </a:lvl1pPr>
          </a:lstStyle>
          <a:p>
            <a:pPr>
              <a:defRPr/>
            </a:pPr>
            <a:fld id="{C87AC9CB-1B27-4E8B-A9EF-F276B3D69351}" type="slidenum">
              <a:rPr lang="en-US"/>
              <a:pPr>
                <a:defRPr/>
              </a:pPr>
              <a:t>‹#›</a:t>
            </a:fld>
            <a:endParaRPr lang="en-US"/>
          </a:p>
        </p:txBody>
      </p:sp>
    </p:spTree>
    <p:extLst>
      <p:ext uri="{BB962C8B-B14F-4D97-AF65-F5344CB8AC3E}">
        <p14:creationId xmlns:p14="http://schemas.microsoft.com/office/powerpoint/2010/main" val="978892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19" name="Rectangle 18"/>
          <p:cNvSpPr/>
          <p:nvPr userDrawn="1"/>
        </p:nvSpPr>
        <p:spPr>
          <a:xfrm>
            <a:off x="8042275" y="76200"/>
            <a:ext cx="949325" cy="519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TextBox 8"/>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100">
                <a:solidFill>
                  <a:prstClr val="black"/>
                </a:solidFill>
                <a:cs typeface="Tahoma" pitchFamily="34" charset="0"/>
              </a:rPr>
              <a:t>Concept</a:t>
            </a:r>
          </a:p>
        </p:txBody>
      </p:sp>
      <p:sp>
        <p:nvSpPr>
          <p:cNvPr id="22"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DIRO UPDATE/ISSUES</a:t>
            </a:r>
          </a:p>
        </p:txBody>
      </p:sp>
      <p:sp>
        <p:nvSpPr>
          <p:cNvPr id="23"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24"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25"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26"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8" name="TextBox 19"/>
          <p:cNvSpPr txBox="1">
            <a:spLocks noChangeArrowheads="1"/>
          </p:cNvSpPr>
          <p:nvPr userDrawn="1"/>
        </p:nvSpPr>
        <p:spPr bwMode="auto">
          <a:xfrm>
            <a:off x="28575" y="1109663"/>
            <a:ext cx="623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PE:</a:t>
            </a:r>
          </a:p>
        </p:txBody>
      </p:sp>
      <p:sp>
        <p:nvSpPr>
          <p:cNvPr id="29" name="TextBox 20"/>
          <p:cNvSpPr txBox="1">
            <a:spLocks noChangeArrowheads="1"/>
          </p:cNvSpPr>
          <p:nvPr userDrawn="1"/>
        </p:nvSpPr>
        <p:spPr bwMode="auto">
          <a:xfrm>
            <a:off x="1782763" y="1109663"/>
            <a:ext cx="792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PROJECT:</a:t>
            </a:r>
          </a:p>
        </p:txBody>
      </p:sp>
      <p:sp>
        <p:nvSpPr>
          <p:cNvPr id="30" name="TextBox 21"/>
          <p:cNvSpPr txBox="1">
            <a:spLocks noChangeArrowheads="1"/>
          </p:cNvSpPr>
          <p:nvPr userDrawn="1"/>
        </p:nvSpPr>
        <p:spPr bwMode="auto">
          <a:xfrm>
            <a:off x="3614738" y="1109663"/>
            <a:ext cx="1204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RDDS PG #:</a:t>
            </a:r>
          </a:p>
        </p:txBody>
      </p:sp>
      <p:sp>
        <p:nvSpPr>
          <p:cNvPr id="31" name="TextBox 30"/>
          <p:cNvSpPr txBox="1"/>
          <p:nvPr userDrawn="1"/>
        </p:nvSpPr>
        <p:spPr>
          <a:xfrm>
            <a:off x="8313738" y="663575"/>
            <a:ext cx="731837"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FY13</a:t>
            </a:r>
          </a:p>
        </p:txBody>
      </p:sp>
      <p:sp>
        <p:nvSpPr>
          <p:cNvPr id="32" name="TextBox 31"/>
          <p:cNvSpPr txBox="1"/>
          <p:nvPr userDrawn="1"/>
        </p:nvSpPr>
        <p:spPr>
          <a:xfrm>
            <a:off x="7580313" y="663575"/>
            <a:ext cx="730250"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FY12</a:t>
            </a:r>
          </a:p>
        </p:txBody>
      </p:sp>
      <p:sp>
        <p:nvSpPr>
          <p:cNvPr id="33" name="TextBox 32"/>
          <p:cNvSpPr txBox="1"/>
          <p:nvPr userDrawn="1"/>
        </p:nvSpPr>
        <p:spPr>
          <a:xfrm>
            <a:off x="6848475" y="663575"/>
            <a:ext cx="730250"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FY11</a:t>
            </a:r>
          </a:p>
        </p:txBody>
      </p:sp>
      <p:sp>
        <p:nvSpPr>
          <p:cNvPr id="34" name="TextBox 33"/>
          <p:cNvSpPr txBox="1"/>
          <p:nvPr userDrawn="1"/>
        </p:nvSpPr>
        <p:spPr>
          <a:xfrm>
            <a:off x="6116638" y="663575"/>
            <a:ext cx="731837"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PROJECT</a:t>
            </a:r>
          </a:p>
        </p:txBody>
      </p:sp>
      <p:cxnSp>
        <p:nvCxnSpPr>
          <p:cNvPr id="35"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 name="Content Placeholder 6"/>
          <p:cNvSpPr>
            <a:spLocks noGrp="1"/>
          </p:cNvSpPr>
          <p:nvPr>
            <p:ph sz="quarter" idx="33"/>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Content Placeholder 6"/>
          <p:cNvSpPr>
            <a:spLocks noGrp="1"/>
          </p:cNvSpPr>
          <p:nvPr>
            <p:ph sz="quarter" idx="34"/>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Text Placeholder 2"/>
          <p:cNvSpPr>
            <a:spLocks noGrp="1"/>
          </p:cNvSpPr>
          <p:nvPr>
            <p:ph type="body" sz="quarter" idx="21"/>
          </p:nvPr>
        </p:nvSpPr>
        <p:spPr>
          <a:xfrm>
            <a:off x="280457" y="1109505"/>
            <a:ext cx="1489074" cy="246221"/>
          </a:xfrm>
          <a:noFill/>
        </p:spPr>
        <p:txBody>
          <a:bodyPr lIns="45720" rtlCol="0">
            <a:spAutoFit/>
          </a:bodyPr>
          <a:lstStyle>
            <a:lvl1pPr>
              <a:defRPr lang="en-US" sz="1000" baseline="0" dirty="0">
                <a:latin typeface="+mn-lt"/>
                <a:cs typeface="+mn-cs"/>
              </a:defRPr>
            </a:lvl1pPr>
          </a:lstStyle>
          <a:p>
            <a:pPr lvl="0"/>
            <a:r>
              <a:rPr lang="en-US"/>
              <a:t>Click to edit Master text styles</a:t>
            </a:r>
          </a:p>
        </p:txBody>
      </p:sp>
      <p:sp>
        <p:nvSpPr>
          <p:cNvPr id="57" name="Text Placeholder 2"/>
          <p:cNvSpPr>
            <a:spLocks noGrp="1"/>
          </p:cNvSpPr>
          <p:nvPr>
            <p:ph type="body" sz="quarter" idx="22"/>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8" name="Text Placeholder 2"/>
          <p:cNvSpPr>
            <a:spLocks noGrp="1"/>
          </p:cNvSpPr>
          <p:nvPr>
            <p:ph type="body" sz="quarter" idx="23"/>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9" name="Text Placeholder 39"/>
          <p:cNvSpPr>
            <a:spLocks noGrp="1"/>
          </p:cNvSpPr>
          <p:nvPr>
            <p:ph type="body" sz="quarter" idx="15"/>
          </p:nvPr>
        </p:nvSpPr>
        <p:spPr>
          <a:xfrm>
            <a:off x="6847954"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0" name="Text Placeholder 39"/>
          <p:cNvSpPr>
            <a:spLocks noGrp="1"/>
          </p:cNvSpPr>
          <p:nvPr>
            <p:ph type="body" sz="quarter" idx="29"/>
          </p:nvPr>
        </p:nvSpPr>
        <p:spPr>
          <a:xfrm>
            <a:off x="7579596"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1" name="Text Placeholder 39"/>
          <p:cNvSpPr>
            <a:spLocks noGrp="1"/>
          </p:cNvSpPr>
          <p:nvPr>
            <p:ph type="body" sz="quarter" idx="30"/>
          </p:nvPr>
        </p:nvSpPr>
        <p:spPr>
          <a:xfrm>
            <a:off x="8313898"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2" name="Text Placeholder 39"/>
          <p:cNvSpPr>
            <a:spLocks noGrp="1"/>
          </p:cNvSpPr>
          <p:nvPr>
            <p:ph type="body" sz="quarter" idx="31"/>
          </p:nvPr>
        </p:nvSpPr>
        <p:spPr>
          <a:xfrm>
            <a:off x="6847954"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3" name="Text Placeholder 39"/>
          <p:cNvSpPr>
            <a:spLocks noGrp="1"/>
          </p:cNvSpPr>
          <p:nvPr>
            <p:ph type="body" sz="quarter" idx="35"/>
          </p:nvPr>
        </p:nvSpPr>
        <p:spPr>
          <a:xfrm>
            <a:off x="7579596"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4" name="Text Placeholder 39"/>
          <p:cNvSpPr>
            <a:spLocks noGrp="1"/>
          </p:cNvSpPr>
          <p:nvPr>
            <p:ph type="body" sz="quarter" idx="36"/>
          </p:nvPr>
        </p:nvSpPr>
        <p:spPr>
          <a:xfrm>
            <a:off x="8313898"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9" name="Text Placeholder 39"/>
          <p:cNvSpPr>
            <a:spLocks noGrp="1"/>
          </p:cNvSpPr>
          <p:nvPr>
            <p:ph type="body" sz="quarter" idx="37"/>
          </p:nvPr>
        </p:nvSpPr>
        <p:spPr>
          <a:xfrm>
            <a:off x="6116434"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70" name="Text Placeholder 39"/>
          <p:cNvSpPr>
            <a:spLocks noGrp="1"/>
          </p:cNvSpPr>
          <p:nvPr>
            <p:ph type="body" sz="quarter" idx="38"/>
          </p:nvPr>
        </p:nvSpPr>
        <p:spPr>
          <a:xfrm>
            <a:off x="6116434"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72"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3"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a:t>Click to edit Master text styles</a:t>
            </a:r>
          </a:p>
        </p:txBody>
      </p:sp>
      <p:sp>
        <p:nvSpPr>
          <p:cNvPr id="37" name="Slide Number Placeholder 3"/>
          <p:cNvSpPr>
            <a:spLocks noGrp="1"/>
          </p:cNvSpPr>
          <p:nvPr>
            <p:ph type="sldNum" sz="quarter" idx="40"/>
          </p:nvPr>
        </p:nvSpPr>
        <p:spPr/>
        <p:txBody>
          <a:bodyPr/>
          <a:lstStyle>
            <a:lvl1pPr>
              <a:defRPr smtClean="0"/>
            </a:lvl1pPr>
          </a:lstStyle>
          <a:p>
            <a:pPr>
              <a:defRPr/>
            </a:pPr>
            <a:fld id="{D431D7AA-B031-4645-872F-258C482D8128}" type="slidenum">
              <a:rPr lang="en-US"/>
              <a:pPr>
                <a:defRPr/>
              </a:pPr>
              <a:t>‹#›</a:t>
            </a:fld>
            <a:endParaRPr lang="en-US"/>
          </a:p>
        </p:txBody>
      </p:sp>
    </p:spTree>
    <p:extLst>
      <p:ext uri="{BB962C8B-B14F-4D97-AF65-F5344CB8AC3E}">
        <p14:creationId xmlns:p14="http://schemas.microsoft.com/office/powerpoint/2010/main" val="1492629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19" name="Rectangle 18"/>
          <p:cNvSpPr/>
          <p:nvPr userDrawn="1"/>
        </p:nvSpPr>
        <p:spPr>
          <a:xfrm>
            <a:off x="8042275" y="76200"/>
            <a:ext cx="949325" cy="5191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TextBox 8"/>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100">
                <a:solidFill>
                  <a:prstClr val="black"/>
                </a:solidFill>
                <a:cs typeface="Tahoma" pitchFamily="34" charset="0"/>
              </a:rPr>
              <a:t>Prototype</a:t>
            </a:r>
          </a:p>
        </p:txBody>
      </p:sp>
      <p:sp>
        <p:nvSpPr>
          <p:cNvPr id="22"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DIRO UPDATE/ISSUES</a:t>
            </a:r>
          </a:p>
        </p:txBody>
      </p:sp>
      <p:sp>
        <p:nvSpPr>
          <p:cNvPr id="23"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24"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25"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26"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8" name="TextBox 19"/>
          <p:cNvSpPr txBox="1">
            <a:spLocks noChangeArrowheads="1"/>
          </p:cNvSpPr>
          <p:nvPr userDrawn="1"/>
        </p:nvSpPr>
        <p:spPr bwMode="auto">
          <a:xfrm>
            <a:off x="28575" y="1109663"/>
            <a:ext cx="623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PE:</a:t>
            </a:r>
          </a:p>
        </p:txBody>
      </p:sp>
      <p:sp>
        <p:nvSpPr>
          <p:cNvPr id="29" name="TextBox 20"/>
          <p:cNvSpPr txBox="1">
            <a:spLocks noChangeArrowheads="1"/>
          </p:cNvSpPr>
          <p:nvPr userDrawn="1"/>
        </p:nvSpPr>
        <p:spPr bwMode="auto">
          <a:xfrm>
            <a:off x="1782763" y="1109663"/>
            <a:ext cx="792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PROJECT:</a:t>
            </a:r>
          </a:p>
        </p:txBody>
      </p:sp>
      <p:sp>
        <p:nvSpPr>
          <p:cNvPr id="30" name="TextBox 21"/>
          <p:cNvSpPr txBox="1">
            <a:spLocks noChangeArrowheads="1"/>
          </p:cNvSpPr>
          <p:nvPr userDrawn="1"/>
        </p:nvSpPr>
        <p:spPr bwMode="auto">
          <a:xfrm>
            <a:off x="3614738" y="1109663"/>
            <a:ext cx="1204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RDDS PG #:</a:t>
            </a:r>
          </a:p>
        </p:txBody>
      </p:sp>
      <p:sp>
        <p:nvSpPr>
          <p:cNvPr id="31" name="TextBox 30"/>
          <p:cNvSpPr txBox="1"/>
          <p:nvPr userDrawn="1"/>
        </p:nvSpPr>
        <p:spPr>
          <a:xfrm>
            <a:off x="8313738" y="663575"/>
            <a:ext cx="731837"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FY13</a:t>
            </a:r>
          </a:p>
        </p:txBody>
      </p:sp>
      <p:sp>
        <p:nvSpPr>
          <p:cNvPr id="32" name="TextBox 31"/>
          <p:cNvSpPr txBox="1"/>
          <p:nvPr userDrawn="1"/>
        </p:nvSpPr>
        <p:spPr>
          <a:xfrm>
            <a:off x="7580313" y="663575"/>
            <a:ext cx="730250"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FY12</a:t>
            </a:r>
          </a:p>
        </p:txBody>
      </p:sp>
      <p:sp>
        <p:nvSpPr>
          <p:cNvPr id="33" name="TextBox 32"/>
          <p:cNvSpPr txBox="1"/>
          <p:nvPr userDrawn="1"/>
        </p:nvSpPr>
        <p:spPr>
          <a:xfrm>
            <a:off x="6848475" y="663575"/>
            <a:ext cx="730250"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FY11</a:t>
            </a:r>
          </a:p>
        </p:txBody>
      </p:sp>
      <p:sp>
        <p:nvSpPr>
          <p:cNvPr id="34" name="TextBox 33"/>
          <p:cNvSpPr txBox="1"/>
          <p:nvPr userDrawn="1"/>
        </p:nvSpPr>
        <p:spPr>
          <a:xfrm>
            <a:off x="6116638" y="663575"/>
            <a:ext cx="731837"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PROJECT</a:t>
            </a:r>
          </a:p>
        </p:txBody>
      </p:sp>
      <p:cxnSp>
        <p:nvCxnSpPr>
          <p:cNvPr id="35"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 name="Content Placeholder 6"/>
          <p:cNvSpPr>
            <a:spLocks noGrp="1"/>
          </p:cNvSpPr>
          <p:nvPr>
            <p:ph sz="quarter" idx="33"/>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Content Placeholder 6"/>
          <p:cNvSpPr>
            <a:spLocks noGrp="1"/>
          </p:cNvSpPr>
          <p:nvPr>
            <p:ph sz="quarter" idx="34"/>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Text Placeholder 2"/>
          <p:cNvSpPr>
            <a:spLocks noGrp="1"/>
          </p:cNvSpPr>
          <p:nvPr>
            <p:ph type="body" sz="quarter" idx="21"/>
          </p:nvPr>
        </p:nvSpPr>
        <p:spPr>
          <a:xfrm>
            <a:off x="280457" y="1109505"/>
            <a:ext cx="1489074" cy="246221"/>
          </a:xfrm>
          <a:noFill/>
        </p:spPr>
        <p:txBody>
          <a:bodyPr lIns="45720" rtlCol="0">
            <a:spAutoFit/>
          </a:bodyPr>
          <a:lstStyle>
            <a:lvl1pPr>
              <a:defRPr lang="en-US" sz="1000" baseline="0" dirty="0">
                <a:latin typeface="+mn-lt"/>
                <a:cs typeface="+mn-cs"/>
              </a:defRPr>
            </a:lvl1pPr>
          </a:lstStyle>
          <a:p>
            <a:pPr lvl="0"/>
            <a:r>
              <a:rPr lang="en-US"/>
              <a:t>Click to edit Master text styles</a:t>
            </a:r>
          </a:p>
        </p:txBody>
      </p:sp>
      <p:sp>
        <p:nvSpPr>
          <p:cNvPr id="57" name="Text Placeholder 2"/>
          <p:cNvSpPr>
            <a:spLocks noGrp="1"/>
          </p:cNvSpPr>
          <p:nvPr>
            <p:ph type="body" sz="quarter" idx="22"/>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8" name="Text Placeholder 2"/>
          <p:cNvSpPr>
            <a:spLocks noGrp="1"/>
          </p:cNvSpPr>
          <p:nvPr>
            <p:ph type="body" sz="quarter" idx="23"/>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9" name="Text Placeholder 39"/>
          <p:cNvSpPr>
            <a:spLocks noGrp="1"/>
          </p:cNvSpPr>
          <p:nvPr>
            <p:ph type="body" sz="quarter" idx="15"/>
          </p:nvPr>
        </p:nvSpPr>
        <p:spPr>
          <a:xfrm>
            <a:off x="6847954"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0" name="Text Placeholder 39"/>
          <p:cNvSpPr>
            <a:spLocks noGrp="1"/>
          </p:cNvSpPr>
          <p:nvPr>
            <p:ph type="body" sz="quarter" idx="29"/>
          </p:nvPr>
        </p:nvSpPr>
        <p:spPr>
          <a:xfrm>
            <a:off x="7579596"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1" name="Text Placeholder 39"/>
          <p:cNvSpPr>
            <a:spLocks noGrp="1"/>
          </p:cNvSpPr>
          <p:nvPr>
            <p:ph type="body" sz="quarter" idx="30"/>
          </p:nvPr>
        </p:nvSpPr>
        <p:spPr>
          <a:xfrm>
            <a:off x="8313898"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2" name="Text Placeholder 39"/>
          <p:cNvSpPr>
            <a:spLocks noGrp="1"/>
          </p:cNvSpPr>
          <p:nvPr>
            <p:ph type="body" sz="quarter" idx="31"/>
          </p:nvPr>
        </p:nvSpPr>
        <p:spPr>
          <a:xfrm>
            <a:off x="6847954"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3" name="Text Placeholder 39"/>
          <p:cNvSpPr>
            <a:spLocks noGrp="1"/>
          </p:cNvSpPr>
          <p:nvPr>
            <p:ph type="body" sz="quarter" idx="35"/>
          </p:nvPr>
        </p:nvSpPr>
        <p:spPr>
          <a:xfrm>
            <a:off x="7579596"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4" name="Text Placeholder 39"/>
          <p:cNvSpPr>
            <a:spLocks noGrp="1"/>
          </p:cNvSpPr>
          <p:nvPr>
            <p:ph type="body" sz="quarter" idx="36"/>
          </p:nvPr>
        </p:nvSpPr>
        <p:spPr>
          <a:xfrm>
            <a:off x="8313898"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9" name="Text Placeholder 39"/>
          <p:cNvSpPr>
            <a:spLocks noGrp="1"/>
          </p:cNvSpPr>
          <p:nvPr>
            <p:ph type="body" sz="quarter" idx="37"/>
          </p:nvPr>
        </p:nvSpPr>
        <p:spPr>
          <a:xfrm>
            <a:off x="6116434"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70" name="Text Placeholder 39"/>
          <p:cNvSpPr>
            <a:spLocks noGrp="1"/>
          </p:cNvSpPr>
          <p:nvPr>
            <p:ph type="body" sz="quarter" idx="38"/>
          </p:nvPr>
        </p:nvSpPr>
        <p:spPr>
          <a:xfrm>
            <a:off x="6116434"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72"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3"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a:t>Click to edit Master text styles</a:t>
            </a:r>
          </a:p>
        </p:txBody>
      </p:sp>
      <p:sp>
        <p:nvSpPr>
          <p:cNvPr id="37" name="Slide Number Placeholder 3"/>
          <p:cNvSpPr>
            <a:spLocks noGrp="1"/>
          </p:cNvSpPr>
          <p:nvPr>
            <p:ph type="sldNum" sz="quarter" idx="40"/>
          </p:nvPr>
        </p:nvSpPr>
        <p:spPr/>
        <p:txBody>
          <a:bodyPr/>
          <a:lstStyle>
            <a:lvl1pPr>
              <a:defRPr smtClean="0"/>
            </a:lvl1pPr>
          </a:lstStyle>
          <a:p>
            <a:pPr>
              <a:defRPr/>
            </a:pPr>
            <a:fld id="{3FF81648-93EE-4D5E-A340-DA7F272AFD38}" type="slidenum">
              <a:rPr lang="en-US"/>
              <a:pPr>
                <a:defRPr/>
              </a:pPr>
              <a:t>‹#›</a:t>
            </a:fld>
            <a:endParaRPr lang="en-US"/>
          </a:p>
        </p:txBody>
      </p:sp>
    </p:spTree>
    <p:extLst>
      <p:ext uri="{BB962C8B-B14F-4D97-AF65-F5344CB8AC3E}">
        <p14:creationId xmlns:p14="http://schemas.microsoft.com/office/powerpoint/2010/main" val="4120805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19" name="Rectangle 18"/>
          <p:cNvSpPr/>
          <p:nvPr userDrawn="1"/>
        </p:nvSpPr>
        <p:spPr>
          <a:xfrm>
            <a:off x="8042275" y="76200"/>
            <a:ext cx="949325" cy="51911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TextBox 19"/>
          <p:cNvSpPr txBox="1"/>
          <p:nvPr userDrawn="1"/>
        </p:nvSpPr>
        <p:spPr>
          <a:xfrm>
            <a:off x="7967663" y="123825"/>
            <a:ext cx="1103312" cy="415925"/>
          </a:xfrm>
          <a:prstGeom prst="rect">
            <a:avLst/>
          </a:prstGeom>
          <a:noFill/>
        </p:spPr>
        <p:txBody>
          <a:bodyPr>
            <a:spAutoFit/>
          </a:bodyPr>
          <a:lstStyle/>
          <a:p>
            <a:pPr algn="ctr">
              <a:defRPr/>
            </a:pPr>
            <a:r>
              <a:rPr lang="en-US" sz="1050" dirty="0">
                <a:solidFill>
                  <a:prstClr val="black"/>
                </a:solidFill>
                <a:ea typeface="Tahoma" pitchFamily="34" charset="0"/>
                <a:cs typeface="Tahoma" pitchFamily="34" charset="0"/>
              </a:rPr>
              <a:t>Field</a:t>
            </a:r>
          </a:p>
          <a:p>
            <a:pPr algn="ctr">
              <a:defRPr/>
            </a:pPr>
            <a:r>
              <a:rPr lang="en-US" sz="1050" dirty="0">
                <a:solidFill>
                  <a:prstClr val="black"/>
                </a:solidFill>
                <a:ea typeface="Tahoma" pitchFamily="34" charset="0"/>
                <a:cs typeface="Tahoma" pitchFamily="34" charset="0"/>
              </a:rPr>
              <a:t>Demonstration</a:t>
            </a:r>
          </a:p>
        </p:txBody>
      </p:sp>
      <p:sp>
        <p:nvSpPr>
          <p:cNvPr id="22"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DIRO UPDATE/ISSUES</a:t>
            </a:r>
          </a:p>
        </p:txBody>
      </p:sp>
      <p:sp>
        <p:nvSpPr>
          <p:cNvPr id="23"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24"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25"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26"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28" name="TextBox 19"/>
          <p:cNvSpPr txBox="1">
            <a:spLocks noChangeArrowheads="1"/>
          </p:cNvSpPr>
          <p:nvPr userDrawn="1"/>
        </p:nvSpPr>
        <p:spPr bwMode="auto">
          <a:xfrm>
            <a:off x="28575" y="1109663"/>
            <a:ext cx="623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PE:</a:t>
            </a:r>
          </a:p>
        </p:txBody>
      </p:sp>
      <p:sp>
        <p:nvSpPr>
          <p:cNvPr id="29" name="TextBox 20"/>
          <p:cNvSpPr txBox="1">
            <a:spLocks noChangeArrowheads="1"/>
          </p:cNvSpPr>
          <p:nvPr userDrawn="1"/>
        </p:nvSpPr>
        <p:spPr bwMode="auto">
          <a:xfrm>
            <a:off x="1782763" y="1109663"/>
            <a:ext cx="792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PROJECT:</a:t>
            </a:r>
          </a:p>
        </p:txBody>
      </p:sp>
      <p:sp>
        <p:nvSpPr>
          <p:cNvPr id="30" name="TextBox 21"/>
          <p:cNvSpPr txBox="1">
            <a:spLocks noChangeArrowheads="1"/>
          </p:cNvSpPr>
          <p:nvPr userDrawn="1"/>
        </p:nvSpPr>
        <p:spPr bwMode="auto">
          <a:xfrm>
            <a:off x="3614738" y="1109663"/>
            <a:ext cx="1204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000">
                <a:solidFill>
                  <a:prstClr val="black"/>
                </a:solidFill>
                <a:cs typeface="Arial" charset="0"/>
              </a:rPr>
              <a:t>RDDS PG #:</a:t>
            </a:r>
          </a:p>
        </p:txBody>
      </p:sp>
      <p:sp>
        <p:nvSpPr>
          <p:cNvPr id="31" name="TextBox 30"/>
          <p:cNvSpPr txBox="1"/>
          <p:nvPr userDrawn="1"/>
        </p:nvSpPr>
        <p:spPr>
          <a:xfrm>
            <a:off x="8313738" y="663575"/>
            <a:ext cx="731837"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FY13</a:t>
            </a:r>
          </a:p>
        </p:txBody>
      </p:sp>
      <p:sp>
        <p:nvSpPr>
          <p:cNvPr id="32" name="TextBox 31"/>
          <p:cNvSpPr txBox="1"/>
          <p:nvPr userDrawn="1"/>
        </p:nvSpPr>
        <p:spPr>
          <a:xfrm>
            <a:off x="7580313" y="663575"/>
            <a:ext cx="730250"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FY12</a:t>
            </a:r>
          </a:p>
        </p:txBody>
      </p:sp>
      <p:sp>
        <p:nvSpPr>
          <p:cNvPr id="33" name="TextBox 32"/>
          <p:cNvSpPr txBox="1"/>
          <p:nvPr userDrawn="1"/>
        </p:nvSpPr>
        <p:spPr>
          <a:xfrm>
            <a:off x="6848475" y="663575"/>
            <a:ext cx="730250"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FY11</a:t>
            </a:r>
          </a:p>
        </p:txBody>
      </p:sp>
      <p:sp>
        <p:nvSpPr>
          <p:cNvPr id="34" name="TextBox 33"/>
          <p:cNvSpPr txBox="1"/>
          <p:nvPr userDrawn="1"/>
        </p:nvSpPr>
        <p:spPr>
          <a:xfrm>
            <a:off x="6116638" y="663575"/>
            <a:ext cx="731837" cy="231775"/>
          </a:xfrm>
          <a:prstGeom prst="rect">
            <a:avLst/>
          </a:prstGeom>
          <a:noFill/>
        </p:spPr>
        <p:txBody>
          <a:bodyPr>
            <a:spAutoFit/>
          </a:bodyPr>
          <a:lstStyle>
            <a:defPPr>
              <a:defRPr lang="en-US"/>
            </a:defPPr>
            <a:lvl1pPr>
              <a:defRPr sz="1000"/>
            </a:lvl1pPr>
          </a:lstStyle>
          <a:p>
            <a:pPr algn="ctr">
              <a:defRPr/>
            </a:pPr>
            <a:r>
              <a:rPr lang="en-US" sz="900" dirty="0">
                <a:solidFill>
                  <a:prstClr val="black"/>
                </a:solidFill>
                <a:cs typeface="Arial" charset="0"/>
              </a:rPr>
              <a:t>PROJECT</a:t>
            </a:r>
          </a:p>
        </p:txBody>
      </p:sp>
      <p:cxnSp>
        <p:nvCxnSpPr>
          <p:cNvPr id="35"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 name="Content Placeholder 6"/>
          <p:cNvSpPr>
            <a:spLocks noGrp="1"/>
          </p:cNvSpPr>
          <p:nvPr>
            <p:ph sz="quarter" idx="33"/>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Content Placeholder 6"/>
          <p:cNvSpPr>
            <a:spLocks noGrp="1"/>
          </p:cNvSpPr>
          <p:nvPr>
            <p:ph sz="quarter" idx="34"/>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Text Placeholder 2"/>
          <p:cNvSpPr>
            <a:spLocks noGrp="1"/>
          </p:cNvSpPr>
          <p:nvPr>
            <p:ph type="body" sz="quarter" idx="21"/>
          </p:nvPr>
        </p:nvSpPr>
        <p:spPr>
          <a:xfrm>
            <a:off x="280457" y="1109505"/>
            <a:ext cx="1489074" cy="246221"/>
          </a:xfrm>
          <a:noFill/>
        </p:spPr>
        <p:txBody>
          <a:bodyPr lIns="45720" rtlCol="0">
            <a:spAutoFit/>
          </a:bodyPr>
          <a:lstStyle>
            <a:lvl1pPr>
              <a:defRPr lang="en-US" sz="1000" baseline="0" dirty="0">
                <a:latin typeface="+mn-lt"/>
                <a:cs typeface="+mn-cs"/>
              </a:defRPr>
            </a:lvl1pPr>
          </a:lstStyle>
          <a:p>
            <a:pPr lvl="0"/>
            <a:r>
              <a:rPr lang="en-US"/>
              <a:t>Click to edit Master text styles</a:t>
            </a:r>
          </a:p>
        </p:txBody>
      </p:sp>
      <p:sp>
        <p:nvSpPr>
          <p:cNvPr id="57" name="Text Placeholder 2"/>
          <p:cNvSpPr>
            <a:spLocks noGrp="1"/>
          </p:cNvSpPr>
          <p:nvPr>
            <p:ph type="body" sz="quarter" idx="22"/>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8" name="Text Placeholder 2"/>
          <p:cNvSpPr>
            <a:spLocks noGrp="1"/>
          </p:cNvSpPr>
          <p:nvPr>
            <p:ph type="body" sz="quarter" idx="23"/>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1000" dirty="0">
                <a:latin typeface="+mn-lt"/>
                <a:cs typeface="+mn-cs"/>
              </a:defRPr>
            </a:lvl1pPr>
          </a:lstStyle>
          <a:p>
            <a:pPr lvl="0"/>
            <a:r>
              <a:rPr lang="en-US"/>
              <a:t>Click to edit Master text styles</a:t>
            </a:r>
          </a:p>
        </p:txBody>
      </p:sp>
      <p:sp>
        <p:nvSpPr>
          <p:cNvPr id="59" name="Text Placeholder 39"/>
          <p:cNvSpPr>
            <a:spLocks noGrp="1"/>
          </p:cNvSpPr>
          <p:nvPr>
            <p:ph type="body" sz="quarter" idx="15"/>
          </p:nvPr>
        </p:nvSpPr>
        <p:spPr>
          <a:xfrm>
            <a:off x="6847954"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0" name="Text Placeholder 39"/>
          <p:cNvSpPr>
            <a:spLocks noGrp="1"/>
          </p:cNvSpPr>
          <p:nvPr>
            <p:ph type="body" sz="quarter" idx="29"/>
          </p:nvPr>
        </p:nvSpPr>
        <p:spPr>
          <a:xfrm>
            <a:off x="7579596"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1" name="Text Placeholder 39"/>
          <p:cNvSpPr>
            <a:spLocks noGrp="1"/>
          </p:cNvSpPr>
          <p:nvPr>
            <p:ph type="body" sz="quarter" idx="30"/>
          </p:nvPr>
        </p:nvSpPr>
        <p:spPr>
          <a:xfrm>
            <a:off x="8313898"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2" name="Text Placeholder 39"/>
          <p:cNvSpPr>
            <a:spLocks noGrp="1"/>
          </p:cNvSpPr>
          <p:nvPr>
            <p:ph type="body" sz="quarter" idx="31"/>
          </p:nvPr>
        </p:nvSpPr>
        <p:spPr>
          <a:xfrm>
            <a:off x="6847954"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3" name="Text Placeholder 39"/>
          <p:cNvSpPr>
            <a:spLocks noGrp="1"/>
          </p:cNvSpPr>
          <p:nvPr>
            <p:ph type="body" sz="quarter" idx="35"/>
          </p:nvPr>
        </p:nvSpPr>
        <p:spPr>
          <a:xfrm>
            <a:off x="7579596"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4" name="Text Placeholder 39"/>
          <p:cNvSpPr>
            <a:spLocks noGrp="1"/>
          </p:cNvSpPr>
          <p:nvPr>
            <p:ph type="body" sz="quarter" idx="36"/>
          </p:nvPr>
        </p:nvSpPr>
        <p:spPr>
          <a:xfrm>
            <a:off x="8313898"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69" name="Text Placeholder 39"/>
          <p:cNvSpPr>
            <a:spLocks noGrp="1"/>
          </p:cNvSpPr>
          <p:nvPr>
            <p:ph type="body" sz="quarter" idx="37"/>
          </p:nvPr>
        </p:nvSpPr>
        <p:spPr>
          <a:xfrm>
            <a:off x="6116434" y="1124894"/>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70" name="Text Placeholder 39"/>
          <p:cNvSpPr>
            <a:spLocks noGrp="1"/>
          </p:cNvSpPr>
          <p:nvPr>
            <p:ph type="body" sz="quarter" idx="38"/>
          </p:nvPr>
        </p:nvSpPr>
        <p:spPr>
          <a:xfrm>
            <a:off x="6116434" y="893966"/>
            <a:ext cx="731520" cy="230832"/>
          </a:xfrm>
          <a:noFill/>
        </p:spPr>
        <p:txBody>
          <a:bodyPr rtlCol="0">
            <a:spAutoFit/>
          </a:bodyPr>
          <a:lstStyle>
            <a:lvl1pPr algn="ctr">
              <a:defRPr lang="en-US" sz="900" dirty="0">
                <a:latin typeface="+mn-lt"/>
                <a:cs typeface="+mn-cs"/>
              </a:defRPr>
            </a:lvl1pPr>
          </a:lstStyle>
          <a:p>
            <a:pPr lvl="0"/>
            <a:r>
              <a:rPr lang="en-US"/>
              <a:t>Click to edit Master text styles</a:t>
            </a:r>
          </a:p>
        </p:txBody>
      </p:sp>
      <p:sp>
        <p:nvSpPr>
          <p:cNvPr id="72"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3"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a:t>Click to edit Master text styles</a:t>
            </a:r>
          </a:p>
        </p:txBody>
      </p:sp>
      <p:sp>
        <p:nvSpPr>
          <p:cNvPr id="37" name="Slide Number Placeholder 3"/>
          <p:cNvSpPr>
            <a:spLocks noGrp="1"/>
          </p:cNvSpPr>
          <p:nvPr>
            <p:ph type="sldNum" sz="quarter" idx="40"/>
          </p:nvPr>
        </p:nvSpPr>
        <p:spPr/>
        <p:txBody>
          <a:bodyPr/>
          <a:lstStyle>
            <a:lvl1pPr>
              <a:defRPr smtClean="0"/>
            </a:lvl1pPr>
          </a:lstStyle>
          <a:p>
            <a:pPr>
              <a:defRPr/>
            </a:pPr>
            <a:fld id="{53794C90-3827-41AD-BEC9-6F5819612CAE}" type="slidenum">
              <a:rPr lang="en-US"/>
              <a:pPr>
                <a:defRPr/>
              </a:pPr>
              <a:t>‹#›</a:t>
            </a:fld>
            <a:endParaRPr lang="en-US"/>
          </a:p>
        </p:txBody>
      </p:sp>
    </p:spTree>
    <p:extLst>
      <p:ext uri="{BB962C8B-B14F-4D97-AF65-F5344CB8AC3E}">
        <p14:creationId xmlns:p14="http://schemas.microsoft.com/office/powerpoint/2010/main" val="1961399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23" name="Rectangle 22"/>
          <p:cNvSpPr/>
          <p:nvPr userDrawn="1"/>
        </p:nvSpPr>
        <p:spPr>
          <a:xfrm>
            <a:off x="8042275" y="76200"/>
            <a:ext cx="949325" cy="519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TextBox 8"/>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100">
                <a:solidFill>
                  <a:prstClr val="black"/>
                </a:solidFill>
                <a:cs typeface="Tahoma" pitchFamily="34" charset="0"/>
              </a:rPr>
              <a:t>Concept</a:t>
            </a:r>
          </a:p>
        </p:txBody>
      </p:sp>
      <p:sp>
        <p:nvSpPr>
          <p:cNvPr id="26"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DIRO UPDATE/ISSUES</a:t>
            </a:r>
          </a:p>
        </p:txBody>
      </p:sp>
      <p:sp>
        <p:nvSpPr>
          <p:cNvPr id="27"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28"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29"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30"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2" name="TextBox 19"/>
          <p:cNvSpPr txBox="1">
            <a:spLocks noChangeArrowheads="1"/>
          </p:cNvSpPr>
          <p:nvPr userDrawn="1"/>
        </p:nvSpPr>
        <p:spPr bwMode="auto">
          <a:xfrm>
            <a:off x="0" y="1125538"/>
            <a:ext cx="6238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PE:</a:t>
            </a:r>
          </a:p>
        </p:txBody>
      </p:sp>
      <p:sp>
        <p:nvSpPr>
          <p:cNvPr id="33" name="TextBox 20"/>
          <p:cNvSpPr txBox="1">
            <a:spLocks noChangeArrowheads="1"/>
          </p:cNvSpPr>
          <p:nvPr userDrawn="1"/>
        </p:nvSpPr>
        <p:spPr bwMode="auto">
          <a:xfrm>
            <a:off x="2214563" y="1125538"/>
            <a:ext cx="793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PROJECT:</a:t>
            </a:r>
          </a:p>
        </p:txBody>
      </p:sp>
      <p:sp>
        <p:nvSpPr>
          <p:cNvPr id="34" name="TextBox 21"/>
          <p:cNvSpPr txBox="1">
            <a:spLocks noChangeArrowheads="1"/>
          </p:cNvSpPr>
          <p:nvPr userDrawn="1"/>
        </p:nvSpPr>
        <p:spPr bwMode="auto">
          <a:xfrm>
            <a:off x="4425950" y="1125538"/>
            <a:ext cx="1204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RDDS PG #:</a:t>
            </a:r>
          </a:p>
        </p:txBody>
      </p:sp>
      <p:sp>
        <p:nvSpPr>
          <p:cNvPr id="35" name="TextBox 34"/>
          <p:cNvSpPr txBox="1"/>
          <p:nvPr userDrawn="1"/>
        </p:nvSpPr>
        <p:spPr>
          <a:xfrm>
            <a:off x="8313738"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FY13</a:t>
            </a:r>
          </a:p>
        </p:txBody>
      </p:sp>
      <p:sp>
        <p:nvSpPr>
          <p:cNvPr id="36" name="TextBox 35"/>
          <p:cNvSpPr txBox="1"/>
          <p:nvPr userDrawn="1"/>
        </p:nvSpPr>
        <p:spPr>
          <a:xfrm>
            <a:off x="7580313" y="709613"/>
            <a:ext cx="730250"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FY12</a:t>
            </a:r>
          </a:p>
        </p:txBody>
      </p:sp>
      <p:sp>
        <p:nvSpPr>
          <p:cNvPr id="37" name="TextBox 36"/>
          <p:cNvSpPr txBox="1"/>
          <p:nvPr userDrawn="1"/>
        </p:nvSpPr>
        <p:spPr>
          <a:xfrm>
            <a:off x="6848475" y="709613"/>
            <a:ext cx="731838"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FY11</a:t>
            </a:r>
          </a:p>
        </p:txBody>
      </p:sp>
      <p:sp>
        <p:nvSpPr>
          <p:cNvPr id="38" name="TextBox 37"/>
          <p:cNvSpPr txBox="1"/>
          <p:nvPr userDrawn="1"/>
        </p:nvSpPr>
        <p:spPr>
          <a:xfrm>
            <a:off x="6113463"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PROJECT</a:t>
            </a:r>
          </a:p>
        </p:txBody>
      </p:sp>
      <p:cxnSp>
        <p:nvCxnSpPr>
          <p:cNvPr id="39"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Content Placeholder 6"/>
          <p:cNvSpPr>
            <a:spLocks noGrp="1"/>
          </p:cNvSpPr>
          <p:nvPr>
            <p:ph sz="quarter" idx="37"/>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Content Placeholder 6"/>
          <p:cNvSpPr>
            <a:spLocks noGrp="1"/>
          </p:cNvSpPr>
          <p:nvPr>
            <p:ph sz="quarter" idx="38"/>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0" name="Text Placeholder 2"/>
          <p:cNvSpPr>
            <a:spLocks noGrp="1"/>
          </p:cNvSpPr>
          <p:nvPr>
            <p:ph type="body" sz="quarter" idx="21"/>
          </p:nvPr>
        </p:nvSpPr>
        <p:spPr>
          <a:xfrm>
            <a:off x="263522" y="1124894"/>
            <a:ext cx="2073278" cy="230832"/>
          </a:xfrm>
          <a:noFill/>
        </p:spPr>
        <p:txBody>
          <a:bodyPr lIns="45720" rtlCol="0">
            <a:spAutoFit/>
          </a:bodyPr>
          <a:lstStyle>
            <a:lvl1pPr>
              <a:defRPr lang="en-US" sz="900" baseline="0" dirty="0">
                <a:latin typeface="+mn-lt"/>
                <a:cs typeface="+mn-cs"/>
              </a:defRPr>
            </a:lvl1pPr>
          </a:lstStyle>
          <a:p>
            <a:pPr lvl="0"/>
            <a:r>
              <a:rPr lang="en-US"/>
              <a:t>Click to edit Master text styles</a:t>
            </a:r>
          </a:p>
        </p:txBody>
      </p:sp>
      <p:sp>
        <p:nvSpPr>
          <p:cNvPr id="61" name="Text Placeholder 2"/>
          <p:cNvSpPr>
            <a:spLocks noGrp="1"/>
          </p:cNvSpPr>
          <p:nvPr>
            <p:ph type="body" sz="quarter" idx="22"/>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900" dirty="0">
                <a:latin typeface="+mn-lt"/>
                <a:cs typeface="+mn-cs"/>
              </a:defRPr>
            </a:lvl1pPr>
          </a:lstStyle>
          <a:p>
            <a:pPr lvl="0"/>
            <a:r>
              <a:rPr lang="en-US"/>
              <a:t>Click to edit Master text styles</a:t>
            </a:r>
          </a:p>
        </p:txBody>
      </p:sp>
      <p:sp>
        <p:nvSpPr>
          <p:cNvPr id="62" name="Text Placeholder 2"/>
          <p:cNvSpPr>
            <a:spLocks noGrp="1"/>
          </p:cNvSpPr>
          <p:nvPr>
            <p:ph type="body" sz="quarter" idx="23"/>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lvl="0"/>
            <a:r>
              <a:rPr lang="en-US"/>
              <a:t>Click to edit Master text styles</a:t>
            </a:r>
          </a:p>
        </p:txBody>
      </p:sp>
      <p:sp>
        <p:nvSpPr>
          <p:cNvPr id="63" name="Text Placeholder 39"/>
          <p:cNvSpPr>
            <a:spLocks noGrp="1"/>
          </p:cNvSpPr>
          <p:nvPr>
            <p:ph type="body" sz="quarter" idx="15"/>
          </p:nvPr>
        </p:nvSpPr>
        <p:spPr>
          <a:xfrm>
            <a:off x="6848323"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4" name="Text Placeholder 39"/>
          <p:cNvSpPr>
            <a:spLocks noGrp="1"/>
          </p:cNvSpPr>
          <p:nvPr>
            <p:ph type="body" sz="quarter" idx="29"/>
          </p:nvPr>
        </p:nvSpPr>
        <p:spPr>
          <a:xfrm>
            <a:off x="7579596"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5" name="Text Placeholder 39"/>
          <p:cNvSpPr>
            <a:spLocks noGrp="1"/>
          </p:cNvSpPr>
          <p:nvPr>
            <p:ph type="body" sz="quarter" idx="30"/>
          </p:nvPr>
        </p:nvSpPr>
        <p:spPr>
          <a:xfrm>
            <a:off x="8313898"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6" name="Text Placeholder 39"/>
          <p:cNvSpPr>
            <a:spLocks noGrp="1"/>
          </p:cNvSpPr>
          <p:nvPr>
            <p:ph type="body" sz="quarter" idx="31"/>
          </p:nvPr>
        </p:nvSpPr>
        <p:spPr>
          <a:xfrm>
            <a:off x="6848323"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7" name="Text Placeholder 39"/>
          <p:cNvSpPr>
            <a:spLocks noGrp="1"/>
          </p:cNvSpPr>
          <p:nvPr>
            <p:ph type="body" sz="quarter" idx="32"/>
          </p:nvPr>
        </p:nvSpPr>
        <p:spPr>
          <a:xfrm>
            <a:off x="7579596"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8" name="Text Placeholder 39"/>
          <p:cNvSpPr>
            <a:spLocks noGrp="1"/>
          </p:cNvSpPr>
          <p:nvPr>
            <p:ph type="body" sz="quarter" idx="33"/>
          </p:nvPr>
        </p:nvSpPr>
        <p:spPr>
          <a:xfrm>
            <a:off x="8313898"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3" name="Text Placeholder 39"/>
          <p:cNvSpPr>
            <a:spLocks noGrp="1"/>
          </p:cNvSpPr>
          <p:nvPr>
            <p:ph type="body" sz="quarter" idx="34"/>
          </p:nvPr>
        </p:nvSpPr>
        <p:spPr>
          <a:xfrm>
            <a:off x="6114145"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4" name="Text Placeholder 39"/>
          <p:cNvSpPr>
            <a:spLocks noGrp="1"/>
          </p:cNvSpPr>
          <p:nvPr>
            <p:ph type="body" sz="quarter" idx="35"/>
          </p:nvPr>
        </p:nvSpPr>
        <p:spPr>
          <a:xfrm>
            <a:off x="6114145"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6" name="Text Placeholder 39"/>
          <p:cNvSpPr>
            <a:spLocks noGrp="1"/>
          </p:cNvSpPr>
          <p:nvPr>
            <p:ph type="body" sz="quarter" idx="39"/>
          </p:nvPr>
        </p:nvSpPr>
        <p:spPr>
          <a:xfrm>
            <a:off x="6848323"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7" name="Text Placeholder 39"/>
          <p:cNvSpPr>
            <a:spLocks noGrp="1"/>
          </p:cNvSpPr>
          <p:nvPr>
            <p:ph type="body" sz="quarter" idx="40"/>
          </p:nvPr>
        </p:nvSpPr>
        <p:spPr>
          <a:xfrm>
            <a:off x="7579965"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8" name="Text Placeholder 39"/>
          <p:cNvSpPr>
            <a:spLocks noGrp="1"/>
          </p:cNvSpPr>
          <p:nvPr>
            <p:ph type="body" sz="quarter" idx="41"/>
          </p:nvPr>
        </p:nvSpPr>
        <p:spPr>
          <a:xfrm>
            <a:off x="8314267"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9" name="Text Placeholder 39"/>
          <p:cNvSpPr>
            <a:spLocks noGrp="1"/>
          </p:cNvSpPr>
          <p:nvPr>
            <p:ph type="body" sz="quarter" idx="42"/>
          </p:nvPr>
        </p:nvSpPr>
        <p:spPr>
          <a:xfrm>
            <a:off x="6114145"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80"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81"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a:t>Click to edit Master text styles</a:t>
            </a:r>
          </a:p>
        </p:txBody>
      </p:sp>
      <p:sp>
        <p:nvSpPr>
          <p:cNvPr id="41" name="Slide Number Placeholder 3"/>
          <p:cNvSpPr>
            <a:spLocks noGrp="1"/>
          </p:cNvSpPr>
          <p:nvPr>
            <p:ph type="sldNum" sz="quarter" idx="44"/>
          </p:nvPr>
        </p:nvSpPr>
        <p:spPr/>
        <p:txBody>
          <a:bodyPr/>
          <a:lstStyle>
            <a:lvl1pPr>
              <a:defRPr smtClean="0"/>
            </a:lvl1pPr>
          </a:lstStyle>
          <a:p>
            <a:pPr>
              <a:defRPr/>
            </a:pPr>
            <a:fld id="{3E1CC885-367B-45E5-B51D-D515E501C474}" type="slidenum">
              <a:rPr lang="en-US"/>
              <a:pPr>
                <a:defRPr/>
              </a:pPr>
              <a:t>‹#›</a:t>
            </a:fld>
            <a:endParaRPr lang="en-US"/>
          </a:p>
        </p:txBody>
      </p:sp>
    </p:spTree>
    <p:extLst>
      <p:ext uri="{BB962C8B-B14F-4D97-AF65-F5344CB8AC3E}">
        <p14:creationId xmlns:p14="http://schemas.microsoft.com/office/powerpoint/2010/main" val="237311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81000" y="990600"/>
            <a:ext cx="8382000" cy="5029200"/>
          </a:xfrm>
        </p:spPr>
        <p:txBody>
          <a:bodyPr/>
          <a:lstStyle>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lvl1pPr>
          </a:lstStyle>
          <a:p>
            <a:pPr>
              <a:defRPr/>
            </a:pPr>
            <a:fld id="{600E5DC7-9AC2-4CEA-A1E4-0B7543693313}" type="datetime1">
              <a:rPr lang="en-US" smtClean="0"/>
              <a:pPr>
                <a:defRPr/>
              </a:pPr>
              <a:t>2/19/2018</a:t>
            </a:fld>
            <a:endParaRPr lang="en-US" dirty="0"/>
          </a:p>
        </p:txBody>
      </p:sp>
      <p:sp>
        <p:nvSpPr>
          <p:cNvPr id="7" name="Slide Number Placeholder 10"/>
          <p:cNvSpPr>
            <a:spLocks noGrp="1"/>
          </p:cNvSpPr>
          <p:nvPr>
            <p:ph type="sldNum" sz="quarter" idx="11"/>
          </p:nvPr>
        </p:nvSpPr>
        <p:spPr/>
        <p:txBody>
          <a:bodyPr/>
          <a:lstStyle>
            <a:lvl1pPr>
              <a:defRPr/>
            </a:lvl1pPr>
          </a:lstStyle>
          <a:p>
            <a:pPr>
              <a:defRPr/>
            </a:pPr>
            <a:fld id="{F7547167-A71D-480F-9BCA-E145EA09B6C9}" type="slidenum">
              <a:rPr lang="en-US"/>
              <a:pPr>
                <a:defRPr/>
              </a:pPr>
              <a:t>‹#›</a:t>
            </a:fld>
            <a:endParaRPr lang="en-US" dirty="0"/>
          </a:p>
        </p:txBody>
      </p:sp>
    </p:spTree>
    <p:extLst>
      <p:ext uri="{BB962C8B-B14F-4D97-AF65-F5344CB8AC3E}">
        <p14:creationId xmlns:p14="http://schemas.microsoft.com/office/powerpoint/2010/main" val="22974503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23" name="Rectangle 22"/>
          <p:cNvSpPr/>
          <p:nvPr userDrawn="1"/>
        </p:nvSpPr>
        <p:spPr>
          <a:xfrm>
            <a:off x="8042275" y="76200"/>
            <a:ext cx="949325" cy="5191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TextBox 8"/>
          <p:cNvSpPr txBox="1">
            <a:spLocks noChangeArrowheads="1"/>
          </p:cNvSpPr>
          <p:nvPr userDrawn="1"/>
        </p:nvSpPr>
        <p:spPr bwMode="auto">
          <a:xfrm>
            <a:off x="8042275" y="196850"/>
            <a:ext cx="949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100">
                <a:solidFill>
                  <a:prstClr val="black"/>
                </a:solidFill>
                <a:cs typeface="Tahoma" pitchFamily="34" charset="0"/>
              </a:rPr>
              <a:t>Prototype</a:t>
            </a:r>
          </a:p>
        </p:txBody>
      </p:sp>
      <p:sp>
        <p:nvSpPr>
          <p:cNvPr id="26"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DIRO UPDATE/ISSUES</a:t>
            </a:r>
          </a:p>
        </p:txBody>
      </p:sp>
      <p:sp>
        <p:nvSpPr>
          <p:cNvPr id="27"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28"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29"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30"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2" name="TextBox 19"/>
          <p:cNvSpPr txBox="1">
            <a:spLocks noChangeArrowheads="1"/>
          </p:cNvSpPr>
          <p:nvPr userDrawn="1"/>
        </p:nvSpPr>
        <p:spPr bwMode="auto">
          <a:xfrm>
            <a:off x="0" y="1125538"/>
            <a:ext cx="6238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PE:</a:t>
            </a:r>
          </a:p>
        </p:txBody>
      </p:sp>
      <p:sp>
        <p:nvSpPr>
          <p:cNvPr id="33" name="TextBox 20"/>
          <p:cNvSpPr txBox="1">
            <a:spLocks noChangeArrowheads="1"/>
          </p:cNvSpPr>
          <p:nvPr userDrawn="1"/>
        </p:nvSpPr>
        <p:spPr bwMode="auto">
          <a:xfrm>
            <a:off x="2214563" y="1125538"/>
            <a:ext cx="793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PROJECT:</a:t>
            </a:r>
          </a:p>
        </p:txBody>
      </p:sp>
      <p:sp>
        <p:nvSpPr>
          <p:cNvPr id="34" name="TextBox 21"/>
          <p:cNvSpPr txBox="1">
            <a:spLocks noChangeArrowheads="1"/>
          </p:cNvSpPr>
          <p:nvPr userDrawn="1"/>
        </p:nvSpPr>
        <p:spPr bwMode="auto">
          <a:xfrm>
            <a:off x="4425950" y="1125538"/>
            <a:ext cx="1204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RDDS PG #:</a:t>
            </a:r>
          </a:p>
        </p:txBody>
      </p:sp>
      <p:sp>
        <p:nvSpPr>
          <p:cNvPr id="35" name="TextBox 34"/>
          <p:cNvSpPr txBox="1"/>
          <p:nvPr userDrawn="1"/>
        </p:nvSpPr>
        <p:spPr>
          <a:xfrm>
            <a:off x="8313738"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FY13</a:t>
            </a:r>
          </a:p>
        </p:txBody>
      </p:sp>
      <p:sp>
        <p:nvSpPr>
          <p:cNvPr id="36" name="TextBox 35"/>
          <p:cNvSpPr txBox="1"/>
          <p:nvPr userDrawn="1"/>
        </p:nvSpPr>
        <p:spPr>
          <a:xfrm>
            <a:off x="7580313" y="709613"/>
            <a:ext cx="730250"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FY12</a:t>
            </a:r>
          </a:p>
        </p:txBody>
      </p:sp>
      <p:sp>
        <p:nvSpPr>
          <p:cNvPr id="37" name="TextBox 36"/>
          <p:cNvSpPr txBox="1"/>
          <p:nvPr userDrawn="1"/>
        </p:nvSpPr>
        <p:spPr>
          <a:xfrm>
            <a:off x="6848475" y="709613"/>
            <a:ext cx="731838"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FY11</a:t>
            </a:r>
          </a:p>
        </p:txBody>
      </p:sp>
      <p:sp>
        <p:nvSpPr>
          <p:cNvPr id="38" name="TextBox 37"/>
          <p:cNvSpPr txBox="1"/>
          <p:nvPr userDrawn="1"/>
        </p:nvSpPr>
        <p:spPr>
          <a:xfrm>
            <a:off x="6113463"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PROJECT</a:t>
            </a:r>
          </a:p>
        </p:txBody>
      </p:sp>
      <p:cxnSp>
        <p:nvCxnSpPr>
          <p:cNvPr id="39"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Content Placeholder 6"/>
          <p:cNvSpPr>
            <a:spLocks noGrp="1"/>
          </p:cNvSpPr>
          <p:nvPr>
            <p:ph sz="quarter" idx="37"/>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Content Placeholder 6"/>
          <p:cNvSpPr>
            <a:spLocks noGrp="1"/>
          </p:cNvSpPr>
          <p:nvPr>
            <p:ph sz="quarter" idx="38"/>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0" name="Text Placeholder 2"/>
          <p:cNvSpPr>
            <a:spLocks noGrp="1"/>
          </p:cNvSpPr>
          <p:nvPr>
            <p:ph type="body" sz="quarter" idx="21"/>
          </p:nvPr>
        </p:nvSpPr>
        <p:spPr>
          <a:xfrm>
            <a:off x="263522" y="1124894"/>
            <a:ext cx="2073278" cy="230832"/>
          </a:xfrm>
          <a:noFill/>
        </p:spPr>
        <p:txBody>
          <a:bodyPr lIns="45720" rtlCol="0">
            <a:spAutoFit/>
          </a:bodyPr>
          <a:lstStyle>
            <a:lvl1pPr>
              <a:defRPr lang="en-US" sz="900" baseline="0" dirty="0">
                <a:latin typeface="+mn-lt"/>
                <a:cs typeface="+mn-cs"/>
              </a:defRPr>
            </a:lvl1pPr>
          </a:lstStyle>
          <a:p>
            <a:pPr lvl="0"/>
            <a:r>
              <a:rPr lang="en-US"/>
              <a:t>Click to edit Master text styles</a:t>
            </a:r>
          </a:p>
        </p:txBody>
      </p:sp>
      <p:sp>
        <p:nvSpPr>
          <p:cNvPr id="61" name="Text Placeholder 2"/>
          <p:cNvSpPr>
            <a:spLocks noGrp="1"/>
          </p:cNvSpPr>
          <p:nvPr>
            <p:ph type="body" sz="quarter" idx="22"/>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900" dirty="0">
                <a:latin typeface="+mn-lt"/>
                <a:cs typeface="+mn-cs"/>
              </a:defRPr>
            </a:lvl1pPr>
          </a:lstStyle>
          <a:p>
            <a:pPr lvl="0"/>
            <a:r>
              <a:rPr lang="en-US"/>
              <a:t>Click to edit Master text styles</a:t>
            </a:r>
          </a:p>
        </p:txBody>
      </p:sp>
      <p:sp>
        <p:nvSpPr>
          <p:cNvPr id="62" name="Text Placeholder 2"/>
          <p:cNvSpPr>
            <a:spLocks noGrp="1"/>
          </p:cNvSpPr>
          <p:nvPr>
            <p:ph type="body" sz="quarter" idx="23"/>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lvl="0"/>
            <a:r>
              <a:rPr lang="en-US"/>
              <a:t>Click to edit Master text styles</a:t>
            </a:r>
          </a:p>
        </p:txBody>
      </p:sp>
      <p:sp>
        <p:nvSpPr>
          <p:cNvPr id="63" name="Text Placeholder 39"/>
          <p:cNvSpPr>
            <a:spLocks noGrp="1"/>
          </p:cNvSpPr>
          <p:nvPr>
            <p:ph type="body" sz="quarter" idx="15"/>
          </p:nvPr>
        </p:nvSpPr>
        <p:spPr>
          <a:xfrm>
            <a:off x="6848323"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4" name="Text Placeholder 39"/>
          <p:cNvSpPr>
            <a:spLocks noGrp="1"/>
          </p:cNvSpPr>
          <p:nvPr>
            <p:ph type="body" sz="quarter" idx="29"/>
          </p:nvPr>
        </p:nvSpPr>
        <p:spPr>
          <a:xfrm>
            <a:off x="7579596"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5" name="Text Placeholder 39"/>
          <p:cNvSpPr>
            <a:spLocks noGrp="1"/>
          </p:cNvSpPr>
          <p:nvPr>
            <p:ph type="body" sz="quarter" idx="30"/>
          </p:nvPr>
        </p:nvSpPr>
        <p:spPr>
          <a:xfrm>
            <a:off x="8313898"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6" name="Text Placeholder 39"/>
          <p:cNvSpPr>
            <a:spLocks noGrp="1"/>
          </p:cNvSpPr>
          <p:nvPr>
            <p:ph type="body" sz="quarter" idx="31"/>
          </p:nvPr>
        </p:nvSpPr>
        <p:spPr>
          <a:xfrm>
            <a:off x="6848323"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7" name="Text Placeholder 39"/>
          <p:cNvSpPr>
            <a:spLocks noGrp="1"/>
          </p:cNvSpPr>
          <p:nvPr>
            <p:ph type="body" sz="quarter" idx="32"/>
          </p:nvPr>
        </p:nvSpPr>
        <p:spPr>
          <a:xfrm>
            <a:off x="7579596"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8" name="Text Placeholder 39"/>
          <p:cNvSpPr>
            <a:spLocks noGrp="1"/>
          </p:cNvSpPr>
          <p:nvPr>
            <p:ph type="body" sz="quarter" idx="33"/>
          </p:nvPr>
        </p:nvSpPr>
        <p:spPr>
          <a:xfrm>
            <a:off x="8313898"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3" name="Text Placeholder 39"/>
          <p:cNvSpPr>
            <a:spLocks noGrp="1"/>
          </p:cNvSpPr>
          <p:nvPr>
            <p:ph type="body" sz="quarter" idx="34"/>
          </p:nvPr>
        </p:nvSpPr>
        <p:spPr>
          <a:xfrm>
            <a:off x="6114145"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4" name="Text Placeholder 39"/>
          <p:cNvSpPr>
            <a:spLocks noGrp="1"/>
          </p:cNvSpPr>
          <p:nvPr>
            <p:ph type="body" sz="quarter" idx="35"/>
          </p:nvPr>
        </p:nvSpPr>
        <p:spPr>
          <a:xfrm>
            <a:off x="6114145"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6" name="Text Placeholder 39"/>
          <p:cNvSpPr>
            <a:spLocks noGrp="1"/>
          </p:cNvSpPr>
          <p:nvPr>
            <p:ph type="body" sz="quarter" idx="39"/>
          </p:nvPr>
        </p:nvSpPr>
        <p:spPr>
          <a:xfrm>
            <a:off x="6848323"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7" name="Text Placeholder 39"/>
          <p:cNvSpPr>
            <a:spLocks noGrp="1"/>
          </p:cNvSpPr>
          <p:nvPr>
            <p:ph type="body" sz="quarter" idx="40"/>
          </p:nvPr>
        </p:nvSpPr>
        <p:spPr>
          <a:xfrm>
            <a:off x="7579965"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8" name="Text Placeholder 39"/>
          <p:cNvSpPr>
            <a:spLocks noGrp="1"/>
          </p:cNvSpPr>
          <p:nvPr>
            <p:ph type="body" sz="quarter" idx="41"/>
          </p:nvPr>
        </p:nvSpPr>
        <p:spPr>
          <a:xfrm>
            <a:off x="8314267"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9" name="Text Placeholder 39"/>
          <p:cNvSpPr>
            <a:spLocks noGrp="1"/>
          </p:cNvSpPr>
          <p:nvPr>
            <p:ph type="body" sz="quarter" idx="42"/>
          </p:nvPr>
        </p:nvSpPr>
        <p:spPr>
          <a:xfrm>
            <a:off x="6114145"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80"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81"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a:t>Click to edit Master text styles</a:t>
            </a:r>
          </a:p>
        </p:txBody>
      </p:sp>
      <p:sp>
        <p:nvSpPr>
          <p:cNvPr id="41" name="Slide Number Placeholder 3"/>
          <p:cNvSpPr>
            <a:spLocks noGrp="1"/>
          </p:cNvSpPr>
          <p:nvPr>
            <p:ph type="sldNum" sz="quarter" idx="44"/>
          </p:nvPr>
        </p:nvSpPr>
        <p:spPr/>
        <p:txBody>
          <a:bodyPr/>
          <a:lstStyle>
            <a:lvl1pPr>
              <a:defRPr smtClean="0"/>
            </a:lvl1pPr>
          </a:lstStyle>
          <a:p>
            <a:pPr>
              <a:defRPr/>
            </a:pPr>
            <a:fld id="{017B708C-EA4D-4AE3-A56B-3DD27C6C73AC}" type="slidenum">
              <a:rPr lang="en-US"/>
              <a:pPr>
                <a:defRPr/>
              </a:pPr>
              <a:t>‹#›</a:t>
            </a:fld>
            <a:endParaRPr lang="en-US"/>
          </a:p>
        </p:txBody>
      </p:sp>
    </p:spTree>
    <p:extLst>
      <p:ext uri="{BB962C8B-B14F-4D97-AF65-F5344CB8AC3E}">
        <p14:creationId xmlns:p14="http://schemas.microsoft.com/office/powerpoint/2010/main" val="2921028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23" name="Rectangle 22"/>
          <p:cNvSpPr/>
          <p:nvPr userDrawn="1"/>
        </p:nvSpPr>
        <p:spPr>
          <a:xfrm>
            <a:off x="8042275" y="76200"/>
            <a:ext cx="949325" cy="51911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TextBox 23"/>
          <p:cNvSpPr txBox="1"/>
          <p:nvPr userDrawn="1"/>
        </p:nvSpPr>
        <p:spPr>
          <a:xfrm>
            <a:off x="7967663" y="123825"/>
            <a:ext cx="1103312" cy="415925"/>
          </a:xfrm>
          <a:prstGeom prst="rect">
            <a:avLst/>
          </a:prstGeom>
          <a:noFill/>
        </p:spPr>
        <p:txBody>
          <a:bodyPr>
            <a:spAutoFit/>
          </a:bodyPr>
          <a:lstStyle/>
          <a:p>
            <a:pPr algn="ctr">
              <a:defRPr/>
            </a:pPr>
            <a:r>
              <a:rPr lang="en-US" sz="1050" dirty="0">
                <a:solidFill>
                  <a:prstClr val="black"/>
                </a:solidFill>
                <a:ea typeface="Tahoma" pitchFamily="34" charset="0"/>
                <a:cs typeface="Tahoma" pitchFamily="34" charset="0"/>
              </a:rPr>
              <a:t>Field</a:t>
            </a:r>
          </a:p>
          <a:p>
            <a:pPr algn="ctr">
              <a:defRPr/>
            </a:pPr>
            <a:r>
              <a:rPr lang="en-US" sz="1050" dirty="0">
                <a:solidFill>
                  <a:prstClr val="black"/>
                </a:solidFill>
                <a:ea typeface="Tahoma" pitchFamily="34" charset="0"/>
                <a:cs typeface="Tahoma" pitchFamily="34" charset="0"/>
              </a:rPr>
              <a:t>Demonstration</a:t>
            </a:r>
          </a:p>
        </p:txBody>
      </p:sp>
      <p:sp>
        <p:nvSpPr>
          <p:cNvPr id="26" name="TextBox 13"/>
          <p:cNvSpPr txBox="1">
            <a:spLocks noChangeArrowheads="1"/>
          </p:cNvSpPr>
          <p:nvPr userDrawn="1"/>
        </p:nvSpPr>
        <p:spPr bwMode="auto">
          <a:xfrm>
            <a:off x="5591175" y="3843338"/>
            <a:ext cx="2714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DIRO UPDATE/ISSUES</a:t>
            </a:r>
          </a:p>
        </p:txBody>
      </p:sp>
      <p:sp>
        <p:nvSpPr>
          <p:cNvPr id="27" name="TextBox 14"/>
          <p:cNvSpPr txBox="1">
            <a:spLocks noChangeArrowheads="1"/>
          </p:cNvSpPr>
          <p:nvPr userDrawn="1"/>
        </p:nvSpPr>
        <p:spPr bwMode="auto">
          <a:xfrm>
            <a:off x="900113" y="1363663"/>
            <a:ext cx="271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OVERVIEW</a:t>
            </a:r>
          </a:p>
        </p:txBody>
      </p:sp>
      <p:sp>
        <p:nvSpPr>
          <p:cNvPr id="28" name="TextBox 15"/>
          <p:cNvSpPr txBox="1">
            <a:spLocks noChangeArrowheads="1"/>
          </p:cNvSpPr>
          <p:nvPr userDrawn="1"/>
        </p:nvSpPr>
        <p:spPr bwMode="auto">
          <a:xfrm>
            <a:off x="5591175" y="1365250"/>
            <a:ext cx="2714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PROGRAM STATUS</a:t>
            </a:r>
          </a:p>
        </p:txBody>
      </p:sp>
      <p:sp>
        <p:nvSpPr>
          <p:cNvPr id="29" name="TextBox 16"/>
          <p:cNvSpPr txBox="1">
            <a:spLocks noChangeArrowheads="1"/>
          </p:cNvSpPr>
          <p:nvPr userDrawn="1"/>
        </p:nvSpPr>
        <p:spPr bwMode="auto">
          <a:xfrm>
            <a:off x="255588" y="3843338"/>
            <a:ext cx="400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1200" b="1">
                <a:solidFill>
                  <a:prstClr val="black"/>
                </a:solidFill>
                <a:cs typeface="Tahoma" pitchFamily="34" charset="0"/>
              </a:rPr>
              <a:t>CAPABILITY OBJECTIVE/GOAL</a:t>
            </a:r>
          </a:p>
        </p:txBody>
      </p:sp>
      <p:cxnSp>
        <p:nvCxnSpPr>
          <p:cNvPr id="30" name="Straight Connector 17"/>
          <p:cNvCxnSpPr>
            <a:cxnSpLocks noChangeShapeType="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8"/>
          <p:cNvCxnSpPr>
            <a:cxnSpLocks noChangeShapeType="1"/>
          </p:cNvCxnSpPr>
          <p:nvPr userDrawn="1"/>
        </p:nvCxnSpPr>
        <p:spPr bwMode="auto">
          <a:xfrm>
            <a:off x="4572000" y="1355725"/>
            <a:ext cx="0" cy="50704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2" name="TextBox 19"/>
          <p:cNvSpPr txBox="1">
            <a:spLocks noChangeArrowheads="1"/>
          </p:cNvSpPr>
          <p:nvPr userDrawn="1"/>
        </p:nvSpPr>
        <p:spPr bwMode="auto">
          <a:xfrm>
            <a:off x="0" y="1125538"/>
            <a:ext cx="6238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PE:</a:t>
            </a:r>
          </a:p>
        </p:txBody>
      </p:sp>
      <p:sp>
        <p:nvSpPr>
          <p:cNvPr id="33" name="TextBox 20"/>
          <p:cNvSpPr txBox="1">
            <a:spLocks noChangeArrowheads="1"/>
          </p:cNvSpPr>
          <p:nvPr userDrawn="1"/>
        </p:nvSpPr>
        <p:spPr bwMode="auto">
          <a:xfrm>
            <a:off x="2214563" y="1125538"/>
            <a:ext cx="793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PROJECT:</a:t>
            </a:r>
          </a:p>
        </p:txBody>
      </p:sp>
      <p:sp>
        <p:nvSpPr>
          <p:cNvPr id="34" name="TextBox 21"/>
          <p:cNvSpPr txBox="1">
            <a:spLocks noChangeArrowheads="1"/>
          </p:cNvSpPr>
          <p:nvPr userDrawn="1"/>
        </p:nvSpPr>
        <p:spPr bwMode="auto">
          <a:xfrm>
            <a:off x="4425950" y="1125538"/>
            <a:ext cx="1204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900">
                <a:solidFill>
                  <a:prstClr val="black"/>
                </a:solidFill>
                <a:cs typeface="Arial" charset="0"/>
              </a:rPr>
              <a:t>RDDS PG #:</a:t>
            </a:r>
          </a:p>
        </p:txBody>
      </p:sp>
      <p:sp>
        <p:nvSpPr>
          <p:cNvPr id="35" name="TextBox 34"/>
          <p:cNvSpPr txBox="1"/>
          <p:nvPr userDrawn="1"/>
        </p:nvSpPr>
        <p:spPr>
          <a:xfrm>
            <a:off x="8313738"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FY13</a:t>
            </a:r>
          </a:p>
        </p:txBody>
      </p:sp>
      <p:sp>
        <p:nvSpPr>
          <p:cNvPr id="36" name="TextBox 35"/>
          <p:cNvSpPr txBox="1"/>
          <p:nvPr userDrawn="1"/>
        </p:nvSpPr>
        <p:spPr>
          <a:xfrm>
            <a:off x="7580313" y="709613"/>
            <a:ext cx="730250"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FY12</a:t>
            </a:r>
          </a:p>
        </p:txBody>
      </p:sp>
      <p:sp>
        <p:nvSpPr>
          <p:cNvPr id="37" name="TextBox 36"/>
          <p:cNvSpPr txBox="1"/>
          <p:nvPr userDrawn="1"/>
        </p:nvSpPr>
        <p:spPr>
          <a:xfrm>
            <a:off x="6848475" y="709613"/>
            <a:ext cx="731838"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FY11</a:t>
            </a:r>
          </a:p>
        </p:txBody>
      </p:sp>
      <p:sp>
        <p:nvSpPr>
          <p:cNvPr id="38" name="TextBox 37"/>
          <p:cNvSpPr txBox="1"/>
          <p:nvPr userDrawn="1"/>
        </p:nvSpPr>
        <p:spPr>
          <a:xfrm>
            <a:off x="6113463" y="709613"/>
            <a:ext cx="731837" cy="160337"/>
          </a:xfrm>
          <a:prstGeom prst="rect">
            <a:avLst/>
          </a:prstGeom>
          <a:noFill/>
        </p:spPr>
        <p:txBody>
          <a:bodyPr tIns="18288" bIns="18288">
            <a:spAutoFit/>
          </a:bodyPr>
          <a:lstStyle>
            <a:defPPr>
              <a:defRPr lang="en-US"/>
            </a:defPPr>
            <a:lvl1pPr>
              <a:defRPr sz="1000"/>
            </a:lvl1pPr>
          </a:lstStyle>
          <a:p>
            <a:pPr algn="ctr">
              <a:defRPr/>
            </a:pPr>
            <a:r>
              <a:rPr lang="en-US" sz="800" dirty="0">
                <a:solidFill>
                  <a:prstClr val="black"/>
                </a:solidFill>
                <a:cs typeface="Arial" charset="0"/>
              </a:rPr>
              <a:t>PROJECT</a:t>
            </a:r>
          </a:p>
        </p:txBody>
      </p:sp>
      <p:cxnSp>
        <p:nvCxnSpPr>
          <p:cNvPr id="39" name="Straight Connector 26"/>
          <p:cNvCxnSpPr>
            <a:cxnSpLocks noChangeShapeType="1"/>
          </p:cNvCxnSpPr>
          <p:nvPr userDrawn="1"/>
        </p:nvCxnSpPr>
        <p:spPr bwMode="auto">
          <a:xfrm>
            <a:off x="0" y="135572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Content Placeholder 6"/>
          <p:cNvSpPr>
            <a:spLocks noGrp="1"/>
          </p:cNvSpPr>
          <p:nvPr>
            <p:ph sz="quarter" idx="25"/>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Content Placeholder 6"/>
          <p:cNvSpPr>
            <a:spLocks noGrp="1"/>
          </p:cNvSpPr>
          <p:nvPr>
            <p:ph sz="quarter" idx="37"/>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Content Placeholder 6"/>
          <p:cNvSpPr>
            <a:spLocks noGrp="1"/>
          </p:cNvSpPr>
          <p:nvPr>
            <p:ph sz="quarter" idx="38"/>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0" name="Text Placeholder 2"/>
          <p:cNvSpPr>
            <a:spLocks noGrp="1"/>
          </p:cNvSpPr>
          <p:nvPr>
            <p:ph type="body" sz="quarter" idx="21"/>
          </p:nvPr>
        </p:nvSpPr>
        <p:spPr>
          <a:xfrm>
            <a:off x="263522" y="1124894"/>
            <a:ext cx="2073278" cy="230832"/>
          </a:xfrm>
          <a:noFill/>
        </p:spPr>
        <p:txBody>
          <a:bodyPr lIns="45720" rtlCol="0">
            <a:spAutoFit/>
          </a:bodyPr>
          <a:lstStyle>
            <a:lvl1pPr>
              <a:defRPr lang="en-US" sz="900" baseline="0" dirty="0">
                <a:latin typeface="+mn-lt"/>
                <a:cs typeface="+mn-cs"/>
              </a:defRPr>
            </a:lvl1pPr>
          </a:lstStyle>
          <a:p>
            <a:pPr lvl="0"/>
            <a:r>
              <a:rPr lang="en-US"/>
              <a:t>Click to edit Master text styles</a:t>
            </a:r>
          </a:p>
        </p:txBody>
      </p:sp>
      <p:sp>
        <p:nvSpPr>
          <p:cNvPr id="61" name="Text Placeholder 2"/>
          <p:cNvSpPr>
            <a:spLocks noGrp="1"/>
          </p:cNvSpPr>
          <p:nvPr>
            <p:ph type="body" sz="quarter" idx="22"/>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a:defRPr lang="en-US" sz="900" dirty="0">
                <a:latin typeface="+mn-lt"/>
                <a:cs typeface="+mn-cs"/>
              </a:defRPr>
            </a:lvl1pPr>
          </a:lstStyle>
          <a:p>
            <a:pPr lvl="0"/>
            <a:r>
              <a:rPr lang="en-US"/>
              <a:t>Click to edit Master text styles</a:t>
            </a:r>
          </a:p>
        </p:txBody>
      </p:sp>
      <p:sp>
        <p:nvSpPr>
          <p:cNvPr id="62" name="Text Placeholder 2"/>
          <p:cNvSpPr>
            <a:spLocks noGrp="1"/>
          </p:cNvSpPr>
          <p:nvPr>
            <p:ph type="body" sz="quarter" idx="23"/>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tlCol="0">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lvl="0"/>
            <a:r>
              <a:rPr lang="en-US"/>
              <a:t>Click to edit Master text styles</a:t>
            </a:r>
          </a:p>
        </p:txBody>
      </p:sp>
      <p:sp>
        <p:nvSpPr>
          <p:cNvPr id="63" name="Text Placeholder 39"/>
          <p:cNvSpPr>
            <a:spLocks noGrp="1"/>
          </p:cNvSpPr>
          <p:nvPr>
            <p:ph type="body" sz="quarter" idx="15"/>
          </p:nvPr>
        </p:nvSpPr>
        <p:spPr>
          <a:xfrm>
            <a:off x="6848323"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4" name="Text Placeholder 39"/>
          <p:cNvSpPr>
            <a:spLocks noGrp="1"/>
          </p:cNvSpPr>
          <p:nvPr>
            <p:ph type="body" sz="quarter" idx="29"/>
          </p:nvPr>
        </p:nvSpPr>
        <p:spPr>
          <a:xfrm>
            <a:off x="7579596"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5" name="Text Placeholder 39"/>
          <p:cNvSpPr>
            <a:spLocks noGrp="1"/>
          </p:cNvSpPr>
          <p:nvPr>
            <p:ph type="body" sz="quarter" idx="30"/>
          </p:nvPr>
        </p:nvSpPr>
        <p:spPr>
          <a:xfrm>
            <a:off x="8313898"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6" name="Text Placeholder 39"/>
          <p:cNvSpPr>
            <a:spLocks noGrp="1"/>
          </p:cNvSpPr>
          <p:nvPr>
            <p:ph type="body" sz="quarter" idx="31"/>
          </p:nvPr>
        </p:nvSpPr>
        <p:spPr>
          <a:xfrm>
            <a:off x="6848323"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7" name="Text Placeholder 39"/>
          <p:cNvSpPr>
            <a:spLocks noGrp="1"/>
          </p:cNvSpPr>
          <p:nvPr>
            <p:ph type="body" sz="quarter" idx="32"/>
          </p:nvPr>
        </p:nvSpPr>
        <p:spPr>
          <a:xfrm>
            <a:off x="7579596"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68" name="Text Placeholder 39"/>
          <p:cNvSpPr>
            <a:spLocks noGrp="1"/>
          </p:cNvSpPr>
          <p:nvPr>
            <p:ph type="body" sz="quarter" idx="33"/>
          </p:nvPr>
        </p:nvSpPr>
        <p:spPr>
          <a:xfrm>
            <a:off x="8313898"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3" name="Text Placeholder 39"/>
          <p:cNvSpPr>
            <a:spLocks noGrp="1"/>
          </p:cNvSpPr>
          <p:nvPr>
            <p:ph type="body" sz="quarter" idx="34"/>
          </p:nvPr>
        </p:nvSpPr>
        <p:spPr>
          <a:xfrm>
            <a:off x="6114145" y="118416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4" name="Text Placeholder 39"/>
          <p:cNvSpPr>
            <a:spLocks noGrp="1"/>
          </p:cNvSpPr>
          <p:nvPr>
            <p:ph type="body" sz="quarter" idx="35"/>
          </p:nvPr>
        </p:nvSpPr>
        <p:spPr>
          <a:xfrm>
            <a:off x="6114145" y="1020971"/>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6" name="Text Placeholder 39"/>
          <p:cNvSpPr>
            <a:spLocks noGrp="1"/>
          </p:cNvSpPr>
          <p:nvPr>
            <p:ph type="body" sz="quarter" idx="39"/>
          </p:nvPr>
        </p:nvSpPr>
        <p:spPr>
          <a:xfrm>
            <a:off x="6848323"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7" name="Text Placeholder 39"/>
          <p:cNvSpPr>
            <a:spLocks noGrp="1"/>
          </p:cNvSpPr>
          <p:nvPr>
            <p:ph type="body" sz="quarter" idx="40"/>
          </p:nvPr>
        </p:nvSpPr>
        <p:spPr>
          <a:xfrm>
            <a:off x="7579965"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8" name="Text Placeholder 39"/>
          <p:cNvSpPr>
            <a:spLocks noGrp="1"/>
          </p:cNvSpPr>
          <p:nvPr>
            <p:ph type="body" sz="quarter" idx="41"/>
          </p:nvPr>
        </p:nvSpPr>
        <p:spPr>
          <a:xfrm>
            <a:off x="8314267"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79" name="Text Placeholder 39"/>
          <p:cNvSpPr>
            <a:spLocks noGrp="1"/>
          </p:cNvSpPr>
          <p:nvPr>
            <p:ph type="body" sz="quarter" idx="42"/>
          </p:nvPr>
        </p:nvSpPr>
        <p:spPr>
          <a:xfrm>
            <a:off x="6114145" y="858973"/>
            <a:ext cx="731520" cy="160044"/>
          </a:xfrm>
          <a:noFill/>
        </p:spPr>
        <p:txBody>
          <a:bodyPr tIns="18288" bIns="18288" rtlCol="0">
            <a:spAutoFit/>
          </a:bodyPr>
          <a:lstStyle>
            <a:lvl1pPr algn="ctr">
              <a:defRPr lang="en-US" sz="800" dirty="0">
                <a:latin typeface="+mn-lt"/>
                <a:cs typeface="+mn-cs"/>
              </a:defRPr>
            </a:lvl1pPr>
          </a:lstStyle>
          <a:p>
            <a:pPr lvl="0"/>
            <a:r>
              <a:rPr lang="en-US"/>
              <a:t>Click to edit Master text styles</a:t>
            </a:r>
          </a:p>
        </p:txBody>
      </p:sp>
      <p:sp>
        <p:nvSpPr>
          <p:cNvPr id="80" name="Title 1"/>
          <p:cNvSpPr>
            <a:spLocks noGrp="1"/>
          </p:cNvSpPr>
          <p:nvPr>
            <p:ph type="ctrTitle"/>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81" name="Text Placeholder 4"/>
          <p:cNvSpPr>
            <a:spLocks noGrp="1"/>
          </p:cNvSpPr>
          <p:nvPr>
            <p:ph type="body" sz="quarter" idx="24"/>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lvl="0"/>
            <a:r>
              <a:rPr lang="en-US"/>
              <a:t>Click to edit Master text styles</a:t>
            </a:r>
          </a:p>
        </p:txBody>
      </p:sp>
      <p:sp>
        <p:nvSpPr>
          <p:cNvPr id="41" name="Slide Number Placeholder 3"/>
          <p:cNvSpPr>
            <a:spLocks noGrp="1"/>
          </p:cNvSpPr>
          <p:nvPr>
            <p:ph type="sldNum" sz="quarter" idx="44"/>
          </p:nvPr>
        </p:nvSpPr>
        <p:spPr/>
        <p:txBody>
          <a:bodyPr/>
          <a:lstStyle>
            <a:lvl1pPr>
              <a:defRPr smtClean="0"/>
            </a:lvl1pPr>
          </a:lstStyle>
          <a:p>
            <a:pPr>
              <a:defRPr/>
            </a:pPr>
            <a:fld id="{403C879C-21AF-4CE2-8D0F-1AC3197E63A8}" type="slidenum">
              <a:rPr lang="en-US"/>
              <a:pPr>
                <a:defRPr/>
              </a:pPr>
              <a:t>‹#›</a:t>
            </a:fld>
            <a:endParaRPr lang="en-US"/>
          </a:p>
        </p:txBody>
      </p:sp>
    </p:spTree>
    <p:extLst>
      <p:ext uri="{BB962C8B-B14F-4D97-AF65-F5344CB8AC3E}">
        <p14:creationId xmlns:p14="http://schemas.microsoft.com/office/powerpoint/2010/main" val="3438370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9" name="Slide Number Placeholder 3"/>
          <p:cNvSpPr>
            <a:spLocks noGrp="1"/>
          </p:cNvSpPr>
          <p:nvPr>
            <p:ph type="sldNum" sz="quarter" idx="15"/>
          </p:nvPr>
        </p:nvSpPr>
        <p:spPr>
          <a:xfrm rot="5400000">
            <a:off x="-23813" y="6357938"/>
            <a:ext cx="530225" cy="292100"/>
          </a:xfrm>
        </p:spPr>
        <p:txBody>
          <a:bodyPr/>
          <a:lstStyle>
            <a:lvl1pPr>
              <a:defRPr smtClean="0"/>
            </a:lvl1pPr>
          </a:lstStyle>
          <a:p>
            <a:pPr>
              <a:defRPr/>
            </a:pPr>
            <a:fld id="{0A43330B-AB2E-49F8-A15B-45DFDAACFA17}" type="slidenum">
              <a:rPr lang="en-US"/>
              <a:pPr>
                <a:defRPr/>
              </a:pPr>
              <a:t>‹#›</a:t>
            </a:fld>
            <a:endParaRPr lang="en-US"/>
          </a:p>
        </p:txBody>
      </p:sp>
    </p:spTree>
    <p:extLst>
      <p:ext uri="{BB962C8B-B14F-4D97-AF65-F5344CB8AC3E}">
        <p14:creationId xmlns:p14="http://schemas.microsoft.com/office/powerpoint/2010/main" val="2685460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82000" cy="5029200"/>
          </a:xfrm>
        </p:spPr>
        <p:txBody>
          <a:bodyPr/>
          <a:lstStyle>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solidFill>
                  <a:prstClr val="black">
                    <a:tint val="75000"/>
                  </a:prstClr>
                </a:solidFill>
              </a:defRPr>
            </a:lvl1pPr>
          </a:lstStyle>
          <a:p>
            <a:pPr>
              <a:defRPr/>
            </a:pPr>
            <a:fld id="{7F4965E9-0DDB-4AF2-A10F-A268823C815F}" type="datetime1">
              <a:rPr lang="en-US"/>
              <a:pPr>
                <a:defRPr/>
              </a:pPr>
              <a:t>2/19/2018</a:t>
            </a:fld>
            <a:endParaRPr lang="en-US"/>
          </a:p>
        </p:txBody>
      </p:sp>
      <p:sp>
        <p:nvSpPr>
          <p:cNvPr id="7" name="Slide Number Placeholder 10"/>
          <p:cNvSpPr>
            <a:spLocks noGrp="1"/>
          </p:cNvSpPr>
          <p:nvPr>
            <p:ph type="sldNum" sz="quarter" idx="11"/>
          </p:nvPr>
        </p:nvSpPr>
        <p:spPr/>
        <p:txBody>
          <a:bodyPr/>
          <a:lstStyle>
            <a:lvl1pPr>
              <a:defRPr/>
            </a:lvl1pPr>
          </a:lstStyle>
          <a:p>
            <a:pPr>
              <a:defRPr/>
            </a:pPr>
            <a:fld id="{E6D249A4-63A0-4A78-8A8D-4FDF46AB13BB}" type="slidenum">
              <a:rPr lang="en-US"/>
              <a:pPr>
                <a:defRPr/>
              </a:pPr>
              <a:t>‹#›</a:t>
            </a:fld>
            <a:endParaRPr lang="en-US"/>
          </a:p>
        </p:txBody>
      </p:sp>
    </p:spTree>
    <p:extLst>
      <p:ext uri="{BB962C8B-B14F-4D97-AF65-F5344CB8AC3E}">
        <p14:creationId xmlns:p14="http://schemas.microsoft.com/office/powerpoint/2010/main" val="33002037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7"/>
          <p:cNvCxnSpPr>
            <a:cxnSpLocks noChangeShapeType="1"/>
          </p:cNvCxnSpPr>
          <p:nvPr/>
        </p:nvCxnSpPr>
        <p:spPr bwMode="auto">
          <a:xfrm>
            <a:off x="381000" y="836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4"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a:t>Click to edit Master title style</a:t>
            </a:r>
            <a:endParaRPr lang="en-US" dirty="0"/>
          </a:p>
        </p:txBody>
      </p:sp>
      <p:sp>
        <p:nvSpPr>
          <p:cNvPr id="5" name="Date Placeholder 9"/>
          <p:cNvSpPr>
            <a:spLocks noGrp="1"/>
          </p:cNvSpPr>
          <p:nvPr>
            <p:ph type="dt" sz="half" idx="10"/>
          </p:nvPr>
        </p:nvSpPr>
        <p:spPr/>
        <p:txBody>
          <a:bodyPr/>
          <a:lstStyle>
            <a:lvl1pPr>
              <a:defRPr/>
            </a:lvl1pPr>
          </a:lstStyle>
          <a:p>
            <a:pPr>
              <a:defRPr/>
            </a:pPr>
            <a:fld id="{CC10B80A-6DC4-442F-B609-167BD5770FE8}" type="datetime1">
              <a:rPr lang="en-US" smtClean="0"/>
              <a:pPr>
                <a:defRPr/>
              </a:pPr>
              <a:t>2/19/2018</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5DA36264-7B0B-429B-8DE8-CE4F86C4AEC4}" type="slidenum">
              <a:rPr lang="en-US"/>
              <a:pPr>
                <a:defRPr/>
              </a:pPr>
              <a:t>‹#›</a:t>
            </a:fld>
            <a:endParaRPr lang="en-US" dirty="0"/>
          </a:p>
        </p:txBody>
      </p:sp>
    </p:spTree>
    <p:extLst>
      <p:ext uri="{BB962C8B-B14F-4D97-AF65-F5344CB8AC3E}">
        <p14:creationId xmlns:p14="http://schemas.microsoft.com/office/powerpoint/2010/main" val="13566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2"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4" name="Date Placeholder 7"/>
          <p:cNvSpPr>
            <a:spLocks noGrp="1"/>
          </p:cNvSpPr>
          <p:nvPr>
            <p:ph type="dt" sz="half" idx="10"/>
          </p:nvPr>
        </p:nvSpPr>
        <p:spPr/>
        <p:txBody>
          <a:bodyPr/>
          <a:lstStyle>
            <a:lvl1pPr>
              <a:defRPr/>
            </a:lvl1pPr>
          </a:lstStyle>
          <a:p>
            <a:pPr>
              <a:defRPr/>
            </a:pPr>
            <a:fld id="{DAB91AF1-3784-472C-B628-D30AD2D1C169}" type="datetime1">
              <a:rPr lang="en-US" smtClean="0"/>
              <a:pPr>
                <a:defRPr/>
              </a:pPr>
              <a:t>2/19/2018</a:t>
            </a:fld>
            <a:endParaRPr lang="en-US" dirty="0"/>
          </a:p>
        </p:txBody>
      </p:sp>
      <p:sp>
        <p:nvSpPr>
          <p:cNvPr id="5" name="Slide Number Placeholder 8"/>
          <p:cNvSpPr>
            <a:spLocks noGrp="1"/>
          </p:cNvSpPr>
          <p:nvPr>
            <p:ph type="sldNum" sz="quarter" idx="11"/>
          </p:nvPr>
        </p:nvSpPr>
        <p:spPr/>
        <p:txBody>
          <a:bodyPr/>
          <a:lstStyle>
            <a:lvl1pPr>
              <a:defRPr/>
            </a:lvl1pPr>
          </a:lstStyle>
          <a:p>
            <a:pPr>
              <a:defRPr/>
            </a:pPr>
            <a:fld id="{9934A628-0765-4C13-AFD3-F0AE6FEE7615}" type="slidenum">
              <a:rPr lang="en-US"/>
              <a:pPr>
                <a:defRPr/>
              </a:pPr>
              <a:t>‹#›</a:t>
            </a:fld>
            <a:endParaRPr lang="en-US" dirty="0"/>
          </a:p>
        </p:txBody>
      </p:sp>
    </p:spTree>
    <p:extLst>
      <p:ext uri="{BB962C8B-B14F-4D97-AF65-F5344CB8AC3E}">
        <p14:creationId xmlns:p14="http://schemas.microsoft.com/office/powerpoint/2010/main" val="238602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6"/>
          <p:cNvSpPr>
            <a:spLocks noGrp="1"/>
          </p:cNvSpPr>
          <p:nvPr>
            <p:ph type="dt" sz="half" idx="10"/>
          </p:nvPr>
        </p:nvSpPr>
        <p:spPr/>
        <p:txBody>
          <a:bodyPr/>
          <a:lstStyle>
            <a:lvl1pPr>
              <a:defRPr/>
            </a:lvl1pPr>
          </a:lstStyle>
          <a:p>
            <a:pPr>
              <a:defRPr/>
            </a:pPr>
            <a:fld id="{8BF33F76-6177-4C82-AC5F-9E1B16CAA864}" type="datetime1">
              <a:rPr lang="en-US" smtClean="0"/>
              <a:pPr>
                <a:defRPr/>
              </a:pPr>
              <a:t>2/19/2018</a:t>
            </a:fld>
            <a:endParaRPr lang="en-US" dirty="0"/>
          </a:p>
        </p:txBody>
      </p:sp>
      <p:sp>
        <p:nvSpPr>
          <p:cNvPr id="4" name="Slide Number Placeholder 7"/>
          <p:cNvSpPr>
            <a:spLocks noGrp="1"/>
          </p:cNvSpPr>
          <p:nvPr>
            <p:ph type="sldNum" sz="quarter" idx="11"/>
          </p:nvPr>
        </p:nvSpPr>
        <p:spPr/>
        <p:txBody>
          <a:bodyPr/>
          <a:lstStyle>
            <a:lvl1pPr>
              <a:defRPr/>
            </a:lvl1pPr>
          </a:lstStyle>
          <a:p>
            <a:pPr>
              <a:defRPr/>
            </a:pPr>
            <a:fld id="{3DA7931C-4EAF-45A3-87FB-24B32913E4DE}" type="slidenum">
              <a:rPr lang="en-US"/>
              <a:pPr>
                <a:defRPr/>
              </a:pPr>
              <a:t>‹#›</a:t>
            </a:fld>
            <a:endParaRPr lang="en-US" dirty="0"/>
          </a:p>
        </p:txBody>
      </p:sp>
    </p:spTree>
    <p:extLst>
      <p:ext uri="{BB962C8B-B14F-4D97-AF65-F5344CB8AC3E}">
        <p14:creationId xmlns:p14="http://schemas.microsoft.com/office/powerpoint/2010/main" val="236378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381000" y="838200"/>
            <a:ext cx="8382000" cy="1588"/>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6" name="Content Placeholder 5"/>
          <p:cNvSpPr>
            <a:spLocks noGrp="1"/>
          </p:cNvSpPr>
          <p:nvPr>
            <p:ph sz="quarter" idx="12"/>
          </p:nvPr>
        </p:nvSpPr>
        <p:spPr>
          <a:xfrm>
            <a:off x="381000" y="9906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81000" y="3505200"/>
            <a:ext cx="83820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p:cNvSpPr>
            <a:spLocks noGrp="1"/>
          </p:cNvSpPr>
          <p:nvPr>
            <p:ph type="dt" sz="half" idx="14"/>
          </p:nvPr>
        </p:nvSpPr>
        <p:spPr/>
        <p:txBody>
          <a:bodyPr/>
          <a:lstStyle>
            <a:lvl1pPr>
              <a:defRPr/>
            </a:lvl1pPr>
          </a:lstStyle>
          <a:p>
            <a:pPr>
              <a:defRPr/>
            </a:pPr>
            <a:fld id="{C54E4A52-90AA-48EA-8D04-A75EFA0A9A42}" type="datetime1">
              <a:rPr lang="en-US" smtClean="0"/>
              <a:pPr>
                <a:defRPr/>
              </a:pPr>
              <a:t>2/19/2018</a:t>
            </a:fld>
            <a:endParaRPr lang="en-US" dirty="0"/>
          </a:p>
        </p:txBody>
      </p:sp>
      <p:sp>
        <p:nvSpPr>
          <p:cNvPr id="9" name="Slide Number Placeholder 14"/>
          <p:cNvSpPr>
            <a:spLocks noGrp="1"/>
          </p:cNvSpPr>
          <p:nvPr>
            <p:ph type="sldNum" sz="quarter" idx="15"/>
          </p:nvPr>
        </p:nvSpPr>
        <p:spPr/>
        <p:txBody>
          <a:bodyPr/>
          <a:lstStyle>
            <a:lvl1pPr>
              <a:defRPr/>
            </a:lvl1pPr>
          </a:lstStyle>
          <a:p>
            <a:pPr>
              <a:defRPr/>
            </a:pPr>
            <a:fld id="{6A47EE20-3EC3-48E8-BD2A-07AA23BCDE21}" type="slidenum">
              <a:rPr lang="en-US"/>
              <a:pPr>
                <a:defRPr/>
              </a:pPr>
              <a:t>‹#›</a:t>
            </a:fld>
            <a:endParaRPr lang="en-US" dirty="0"/>
          </a:p>
        </p:txBody>
      </p:sp>
    </p:spTree>
    <p:extLst>
      <p:ext uri="{BB962C8B-B14F-4D97-AF65-F5344CB8AC3E}">
        <p14:creationId xmlns:p14="http://schemas.microsoft.com/office/powerpoint/2010/main" val="333361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01000" y="6356350"/>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base">
              <a:spcBef>
                <a:spcPct val="0"/>
              </a:spcBef>
              <a:spcAft>
                <a:spcPct val="0"/>
              </a:spcAft>
              <a:defRPr/>
            </a:pPr>
            <a:fld id="{231CC523-8BC6-4921-807A-66BD262F34AB}" type="slidenum">
              <a:rPr lang="en-US">
                <a:ea typeface="ＭＳ Ｐゴシック" charset="-128"/>
              </a:rPr>
              <a:pPr fontAlgn="base">
                <a:spcBef>
                  <a:spcPct val="0"/>
                </a:spcBef>
                <a:spcAft>
                  <a:spcPct val="0"/>
                </a:spcAft>
                <a:defRPr/>
              </a:pPr>
              <a:t>‹#›</a:t>
            </a:fld>
            <a:endParaRPr lang="en-US" dirty="0">
              <a:ea typeface="ＭＳ Ｐゴシック" charset="-128"/>
            </a:endParaRPr>
          </a:p>
        </p:txBody>
      </p:sp>
      <p:sp>
        <p:nvSpPr>
          <p:cNvPr id="1029" name="Title Placeholder 9"/>
          <p:cNvSpPr>
            <a:spLocks noGrp="1"/>
          </p:cNvSpPr>
          <p:nvPr>
            <p:ph type="title"/>
          </p:nvPr>
        </p:nvSpPr>
        <p:spPr bwMode="auto">
          <a:xfrm>
            <a:off x="1600200" y="1524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Master title style</a:t>
            </a:r>
          </a:p>
        </p:txBody>
      </p:sp>
      <p:sp>
        <p:nvSpPr>
          <p:cNvPr id="14" name="Date Placeholder 13"/>
          <p:cNvSpPr>
            <a:spLocks noGrp="1"/>
          </p:cNvSpPr>
          <p:nvPr>
            <p:ph type="dt" sz="half" idx="2"/>
          </p:nvPr>
        </p:nvSpPr>
        <p:spPr>
          <a:xfrm>
            <a:off x="381000" y="6356350"/>
            <a:ext cx="990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898989"/>
                </a:solidFill>
                <a:latin typeface="Tahoma" charset="0"/>
              </a:defRPr>
            </a:lvl1pPr>
          </a:lstStyle>
          <a:p>
            <a:pPr fontAlgn="base">
              <a:spcBef>
                <a:spcPct val="0"/>
              </a:spcBef>
              <a:spcAft>
                <a:spcPct val="0"/>
              </a:spcAft>
              <a:defRPr/>
            </a:pPr>
            <a:fld id="{34AA8536-FAA0-4130-A563-9A5C8AF1931F}" type="datetime1">
              <a:rPr lang="en-US" smtClean="0">
                <a:ea typeface="ＭＳ Ｐゴシック" charset="-128"/>
              </a:rPr>
              <a:pPr fontAlgn="base">
                <a:spcBef>
                  <a:spcPct val="0"/>
                </a:spcBef>
                <a:spcAft>
                  <a:spcPct val="0"/>
                </a:spcAft>
                <a:defRPr/>
              </a:pPr>
              <a:t>2/19/2018</a:t>
            </a:fld>
            <a:endParaRPr lang="en-US" dirty="0">
              <a:ea typeface="ＭＳ Ｐゴシック" charset="-128"/>
            </a:endParaRPr>
          </a:p>
        </p:txBody>
      </p:sp>
    </p:spTree>
    <p:extLst>
      <p:ext uri="{BB962C8B-B14F-4D97-AF65-F5344CB8AC3E}">
        <p14:creationId xmlns:p14="http://schemas.microsoft.com/office/powerpoint/2010/main" val="131573796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Lst>
  <p:hf sldNum="0" hdr="0" dt="0"/>
  <p:txStyles>
    <p:titleStyle>
      <a:lvl1pPr algn="l" defTabSz="457200" rtl="0" eaLnBrk="1" fontAlgn="base" hangingPunct="1">
        <a:spcBef>
          <a:spcPct val="0"/>
        </a:spcBef>
        <a:spcAft>
          <a:spcPct val="0"/>
        </a:spcAft>
        <a:defRPr sz="2400" kern="1200">
          <a:solidFill>
            <a:schemeClr val="tx1"/>
          </a:solidFill>
          <a:latin typeface="Tahoma"/>
          <a:ea typeface="ＭＳ Ｐゴシック" charset="-128"/>
          <a:cs typeface="ＭＳ Ｐゴシック" charset="-128"/>
        </a:defRPr>
      </a:lvl1pPr>
      <a:lvl2pPr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2pPr>
      <a:lvl3pPr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3pPr>
      <a:lvl4pPr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4pPr>
      <a:lvl5pPr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5pPr>
      <a:lvl6pPr marL="457200"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6pPr>
      <a:lvl7pPr marL="914400"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7pPr>
      <a:lvl8pPr marL="1371600"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8pPr>
      <a:lvl9pPr marL="1828800"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ts val="600"/>
        </a:spcAft>
        <a:buFont typeface="Arial" charset="0"/>
        <a:buChar char="•"/>
        <a:defRPr kern="1200">
          <a:solidFill>
            <a:schemeClr val="tx1"/>
          </a:solidFill>
          <a:latin typeface="Tahoma"/>
          <a:ea typeface="ＭＳ Ｐゴシック" charset="-128"/>
          <a:cs typeface="ＭＳ Ｐゴシック" charset="-128"/>
        </a:defRPr>
      </a:lvl1pPr>
      <a:lvl2pPr marL="593725" indent="-285750" algn="l" defTabSz="457200" rtl="0" eaLnBrk="1" fontAlgn="base" hangingPunct="1">
        <a:spcBef>
          <a:spcPct val="20000"/>
        </a:spcBef>
        <a:spcAft>
          <a:spcPts val="600"/>
        </a:spcAft>
        <a:buFont typeface="Arial" charset="0"/>
        <a:buChar char="•"/>
        <a:defRPr sz="1600" kern="1200">
          <a:solidFill>
            <a:schemeClr val="tx1"/>
          </a:solidFill>
          <a:latin typeface="Tahoma"/>
          <a:ea typeface="ＭＳ Ｐゴシック" charset="-128"/>
          <a:cs typeface="+mn-cs"/>
        </a:defRPr>
      </a:lvl2pPr>
      <a:lvl3pPr marL="868363" indent="-228600" algn="l" defTabSz="457200" rtl="0" eaLnBrk="1" fontAlgn="base" hangingPunct="1">
        <a:spcBef>
          <a:spcPct val="20000"/>
        </a:spcBef>
        <a:spcAft>
          <a:spcPts val="600"/>
        </a:spcAft>
        <a:buFont typeface="Arial" charset="0"/>
        <a:buChar char="•"/>
        <a:defRPr sz="1400" kern="1200">
          <a:solidFill>
            <a:schemeClr val="tx1"/>
          </a:solidFill>
          <a:latin typeface="Tahoma"/>
          <a:ea typeface="ＭＳ Ｐゴシック" charset="-128"/>
          <a:cs typeface="+mn-cs"/>
        </a:defRPr>
      </a:lvl3pPr>
      <a:lvl4pPr marL="1143000" indent="-228600" algn="l" defTabSz="457200" rtl="0" eaLnBrk="1" fontAlgn="base" hangingPunct="1">
        <a:spcBef>
          <a:spcPct val="20000"/>
        </a:spcBef>
        <a:spcAft>
          <a:spcPts val="600"/>
        </a:spcAft>
        <a:buFont typeface="Arial" charset="0"/>
        <a:buChar char="•"/>
        <a:defRPr sz="1300" kern="1200">
          <a:solidFill>
            <a:schemeClr val="tx1"/>
          </a:solidFill>
          <a:latin typeface="Tahoma"/>
          <a:ea typeface="ＭＳ Ｐゴシック" charset="-128"/>
          <a:cs typeface="+mn-cs"/>
        </a:defRPr>
      </a:lvl4pPr>
      <a:lvl5pPr marL="1416050" indent="-228600" algn="l" defTabSz="457200" rtl="0" eaLnBrk="1" fontAlgn="base" hangingPunct="1">
        <a:spcBef>
          <a:spcPct val="20000"/>
        </a:spcBef>
        <a:spcAft>
          <a:spcPts val="600"/>
        </a:spcAft>
        <a:buFont typeface="Arial" charset="0"/>
        <a:buChar char="•"/>
        <a:defRPr sz="1300" kern="1200">
          <a:solidFill>
            <a:schemeClr val="tx1"/>
          </a:solidFill>
          <a:latin typeface="Tahoma"/>
          <a:ea typeface="ＭＳ Ｐゴシック" charset="-128"/>
          <a:cs typeface="+mn-cs"/>
        </a:defRPr>
      </a:lvl5pPr>
      <a:lvl6pPr marL="1783080" indent="-228600" algn="l" defTabSz="457200" rtl="0" eaLnBrk="1" latinLnBrk="0" hangingPunct="1">
        <a:spcBef>
          <a:spcPct val="20000"/>
        </a:spcBef>
        <a:spcAft>
          <a:spcPts val="600"/>
        </a:spcAft>
        <a:buFont typeface="Arial"/>
        <a:buChar char="•"/>
        <a:defRPr sz="1200" kern="1200" baseline="0">
          <a:solidFill>
            <a:schemeClr val="tx1"/>
          </a:solidFill>
          <a:latin typeface="Tahoma"/>
          <a:ea typeface="+mn-ea"/>
          <a:cs typeface="+mn-cs"/>
        </a:defRPr>
      </a:lvl6pPr>
      <a:lvl7pPr marL="2971800" indent="-228600" algn="l" defTabSz="457200" rtl="0" eaLnBrk="1" latinLnBrk="0" hangingPunct="1">
        <a:spcBef>
          <a:spcPct val="20000"/>
        </a:spcBef>
        <a:buFont typeface="Arial"/>
        <a:buChar char="•"/>
        <a:defRPr sz="11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8102600" y="6553200"/>
            <a:ext cx="762000" cy="29210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baseline="0">
                <a:solidFill>
                  <a:srgbClr val="898989"/>
                </a:solidFill>
                <a:latin typeface="Tahoma" charset="0"/>
                <a:cs typeface="+mn-cs"/>
              </a:defRPr>
            </a:lvl1pPr>
          </a:lstStyle>
          <a:p>
            <a:pPr>
              <a:defRPr/>
            </a:pPr>
            <a:fld id="{9DE9B25D-6F99-4B88-8154-83B2305D1CA3}" type="slidenum">
              <a:rPr lang="en-US"/>
              <a:pPr>
                <a:defRPr/>
              </a:pPr>
              <a:t>‹#›</a:t>
            </a:fld>
            <a:endParaRPr lang="en-US"/>
          </a:p>
        </p:txBody>
      </p:sp>
      <p:sp>
        <p:nvSpPr>
          <p:cNvPr id="1028" name="Title Placeholder 9"/>
          <p:cNvSpPr>
            <a:spLocks noGrp="1"/>
          </p:cNvSpPr>
          <p:nvPr>
            <p:ph type="title"/>
          </p:nvPr>
        </p:nvSpPr>
        <p:spPr bwMode="auto">
          <a:xfrm>
            <a:off x="1622425"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01BA302-B34A-4EE4-AD9E-E82DBED05F61}" type="datetimeFigureOut">
              <a:rPr lang="en-US">
                <a:solidFill>
                  <a:prstClr val="black">
                    <a:tint val="75000"/>
                  </a:prstClr>
                </a:solidFill>
              </a:rPr>
              <a:pPr>
                <a:defRPr/>
              </a:pPr>
              <a:t>2/19/2018</a:t>
            </a:fld>
            <a:endParaRPr lang="en-US">
              <a:solidFill>
                <a:prstClr val="black">
                  <a:tint val="75000"/>
                </a:prstClr>
              </a:solidFill>
            </a:endParaRPr>
          </a:p>
        </p:txBody>
      </p:sp>
      <p:sp>
        <p:nvSpPr>
          <p:cNvPr id="7" name="Footer Placeholder 1"/>
          <p:cNvSpPr>
            <a:spLocks noGrp="1"/>
          </p:cNvSpPr>
          <p:nvPr>
            <p:ph type="ftr" sz="quarter" idx="3"/>
          </p:nvPr>
        </p:nvSpPr>
        <p:spPr>
          <a:xfrm>
            <a:off x="1333500" y="6550025"/>
            <a:ext cx="6477000" cy="298450"/>
          </a:xfrm>
          <a:prstGeom prst="rect">
            <a:avLst/>
          </a:prstGeom>
        </p:spPr>
        <p:txBody>
          <a:bodyPr/>
          <a:lstStyle>
            <a:lvl1pPr algn="ctr" fontAlgn="auto">
              <a:spcBef>
                <a:spcPts val="0"/>
              </a:spcBef>
              <a:spcAft>
                <a:spcPts val="0"/>
              </a:spcAft>
              <a:defRPr sz="900" dirty="0" smtClean="0">
                <a:solidFill>
                  <a:schemeClr val="tx1">
                    <a:lumMod val="50000"/>
                    <a:lumOff val="50000"/>
                  </a:schemeClr>
                </a:solidFill>
                <a:latin typeface="+mn-lt"/>
                <a:cs typeface="+mn-cs"/>
              </a:defRPr>
            </a:lvl1pPr>
          </a:lstStyle>
          <a:p>
            <a:pPr>
              <a:defRPr/>
            </a:pPr>
            <a:r>
              <a:rPr lang="en-US">
                <a:solidFill>
                  <a:prstClr val="black">
                    <a:lumMod val="50000"/>
                    <a:lumOff val="50000"/>
                  </a:prstClr>
                </a:solidFill>
              </a:rPr>
              <a:t>DISTRIBUTION F: Further dissemination only as directed by DARPA Public Release Center or higher </a:t>
            </a:r>
            <a:r>
              <a:rPr lang="en-US" err="1">
                <a:solidFill>
                  <a:prstClr val="black">
                    <a:lumMod val="50000"/>
                    <a:lumOff val="50000"/>
                  </a:prstClr>
                </a:solidFill>
              </a:rPr>
              <a:t>DoD</a:t>
            </a:r>
            <a:r>
              <a:rPr lang="en-US">
                <a:solidFill>
                  <a:prstClr val="black">
                    <a:lumMod val="50000"/>
                    <a:lumOff val="50000"/>
                  </a:prstClr>
                </a:solidFill>
              </a:rPr>
              <a:t> authority</a:t>
            </a:r>
          </a:p>
        </p:txBody>
      </p:sp>
    </p:spTree>
    <p:extLst>
      <p:ext uri="{BB962C8B-B14F-4D97-AF65-F5344CB8AC3E}">
        <p14:creationId xmlns:p14="http://schemas.microsoft.com/office/powerpoint/2010/main" val="382345593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Lst>
  <p:hf hdr="0"/>
  <p:txStyles>
    <p:titleStyle>
      <a:lvl1pPr algn="l" rtl="0" fontAlgn="base">
        <a:spcBef>
          <a:spcPct val="0"/>
        </a:spcBef>
        <a:spcAft>
          <a:spcPct val="0"/>
        </a:spcAft>
        <a:defRPr sz="2200" kern="1200">
          <a:solidFill>
            <a:schemeClr val="tx1"/>
          </a:solidFill>
          <a:latin typeface="Tahoma" pitchFamily="34" charset="0"/>
          <a:ea typeface="+mj-ea"/>
          <a:cs typeface="Tahoma" pitchFamily="34" charset="0"/>
        </a:defRPr>
      </a:lvl1pPr>
      <a:lvl2pPr algn="l" rtl="0" fontAlgn="base">
        <a:spcBef>
          <a:spcPct val="0"/>
        </a:spcBef>
        <a:spcAft>
          <a:spcPct val="0"/>
        </a:spcAft>
        <a:defRPr sz="2200">
          <a:solidFill>
            <a:schemeClr val="tx1"/>
          </a:solidFill>
          <a:latin typeface="Tahoma" pitchFamily="34" charset="0"/>
          <a:cs typeface="Tahoma" pitchFamily="34" charset="0"/>
        </a:defRPr>
      </a:lvl2pPr>
      <a:lvl3pPr algn="l" rtl="0" fontAlgn="base">
        <a:spcBef>
          <a:spcPct val="0"/>
        </a:spcBef>
        <a:spcAft>
          <a:spcPct val="0"/>
        </a:spcAft>
        <a:defRPr sz="2200">
          <a:solidFill>
            <a:schemeClr val="tx1"/>
          </a:solidFill>
          <a:latin typeface="Tahoma" pitchFamily="34" charset="0"/>
          <a:cs typeface="Tahoma" pitchFamily="34" charset="0"/>
        </a:defRPr>
      </a:lvl3pPr>
      <a:lvl4pPr algn="l" rtl="0" fontAlgn="base">
        <a:spcBef>
          <a:spcPct val="0"/>
        </a:spcBef>
        <a:spcAft>
          <a:spcPct val="0"/>
        </a:spcAft>
        <a:defRPr sz="2200">
          <a:solidFill>
            <a:schemeClr val="tx1"/>
          </a:solidFill>
          <a:latin typeface="Tahoma" pitchFamily="34" charset="0"/>
          <a:cs typeface="Tahoma" pitchFamily="34" charset="0"/>
        </a:defRPr>
      </a:lvl4pPr>
      <a:lvl5pPr algn="l" rtl="0" fontAlgn="base">
        <a:spcBef>
          <a:spcPct val="0"/>
        </a:spcBef>
        <a:spcAft>
          <a:spcPct val="0"/>
        </a:spcAft>
        <a:defRPr sz="2200">
          <a:solidFill>
            <a:schemeClr val="tx1"/>
          </a:solidFill>
          <a:latin typeface="Tahoma" pitchFamily="34" charset="0"/>
          <a:cs typeface="Tahoma" pitchFamily="34" charset="0"/>
        </a:defRPr>
      </a:lvl5pPr>
      <a:lvl6pPr marL="457200" algn="l" rtl="0" fontAlgn="base">
        <a:spcBef>
          <a:spcPct val="0"/>
        </a:spcBef>
        <a:spcAft>
          <a:spcPct val="0"/>
        </a:spcAft>
        <a:defRPr sz="2200">
          <a:solidFill>
            <a:schemeClr val="tx1"/>
          </a:solidFill>
          <a:latin typeface="Tahoma" pitchFamily="34" charset="0"/>
          <a:cs typeface="Tahoma" pitchFamily="34" charset="0"/>
        </a:defRPr>
      </a:lvl6pPr>
      <a:lvl7pPr marL="914400" algn="l" rtl="0" fontAlgn="base">
        <a:spcBef>
          <a:spcPct val="0"/>
        </a:spcBef>
        <a:spcAft>
          <a:spcPct val="0"/>
        </a:spcAft>
        <a:defRPr sz="2200">
          <a:solidFill>
            <a:schemeClr val="tx1"/>
          </a:solidFill>
          <a:latin typeface="Tahoma" pitchFamily="34" charset="0"/>
          <a:cs typeface="Tahoma" pitchFamily="34" charset="0"/>
        </a:defRPr>
      </a:lvl7pPr>
      <a:lvl8pPr marL="1371600" algn="l" rtl="0" fontAlgn="base">
        <a:spcBef>
          <a:spcPct val="0"/>
        </a:spcBef>
        <a:spcAft>
          <a:spcPct val="0"/>
        </a:spcAft>
        <a:defRPr sz="2200">
          <a:solidFill>
            <a:schemeClr val="tx1"/>
          </a:solidFill>
          <a:latin typeface="Tahoma" pitchFamily="34" charset="0"/>
          <a:cs typeface="Tahoma" pitchFamily="34" charset="0"/>
        </a:defRPr>
      </a:lvl8pPr>
      <a:lvl9pPr marL="1828800" algn="l" rtl="0" fontAlgn="base">
        <a:spcBef>
          <a:spcPct val="0"/>
        </a:spcBef>
        <a:spcAft>
          <a:spcPct val="0"/>
        </a:spcAft>
        <a:defRPr sz="2200">
          <a:solidFill>
            <a:schemeClr val="tx1"/>
          </a:solidFill>
          <a:latin typeface="Tahoma" pitchFamily="34" charset="0"/>
          <a:cs typeface="Tahoma" pitchFamily="34" charset="0"/>
        </a:defRPr>
      </a:lvl9pPr>
    </p:titleStyle>
    <p:bodyStyle>
      <a:lvl1pPr marL="342900" indent="-342900" algn="l" rtl="0" fontAlgn="base">
        <a:spcBef>
          <a:spcPct val="20000"/>
        </a:spcBef>
        <a:spcAft>
          <a:spcPct val="0"/>
        </a:spcAft>
        <a:buFont typeface="Arial" charset="0"/>
        <a:defRPr sz="2000" kern="1200">
          <a:solidFill>
            <a:schemeClr val="tx1"/>
          </a:solidFill>
          <a:latin typeface="Tahoma" pitchFamily="34" charset="0"/>
          <a:ea typeface="+mn-ea"/>
          <a:cs typeface="Tahoma" pitchFamily="34" charset="0"/>
        </a:defRPr>
      </a:lvl1pPr>
      <a:lvl2pPr marL="742950" indent="-285750" algn="l" rtl="0" fontAlgn="base">
        <a:spcBef>
          <a:spcPct val="20000"/>
        </a:spcBef>
        <a:spcAft>
          <a:spcPct val="0"/>
        </a:spcAft>
        <a:buFont typeface="Arial" charset="0"/>
        <a:buChar char="•"/>
        <a:defRPr kern="1200">
          <a:solidFill>
            <a:schemeClr val="tx1"/>
          </a:solidFill>
          <a:latin typeface="Tahoma" pitchFamily="34" charset="0"/>
          <a:ea typeface="+mn-ea"/>
          <a:cs typeface="Tahoma" pitchFamily="34" charset="0"/>
        </a:defRPr>
      </a:lvl2pPr>
      <a:lvl3pPr marL="1143000" indent="-228600" algn="l" rtl="0" fontAlgn="base">
        <a:spcBef>
          <a:spcPct val="20000"/>
        </a:spcBef>
        <a:spcAft>
          <a:spcPct val="0"/>
        </a:spcAft>
        <a:buFont typeface="Arial" charset="0"/>
        <a:buChar char="•"/>
        <a:defRPr sz="1600" kern="1200">
          <a:solidFill>
            <a:schemeClr val="tx1"/>
          </a:solidFill>
          <a:latin typeface="Tahoma" pitchFamily="34" charset="0"/>
          <a:ea typeface="+mn-ea"/>
          <a:cs typeface="Tahoma" pitchFamily="34" charset="0"/>
        </a:defRPr>
      </a:lvl3pPr>
      <a:lvl4pPr marL="1600200" indent="-228600" algn="l" rtl="0" fontAlgn="base">
        <a:spcBef>
          <a:spcPct val="20000"/>
        </a:spcBef>
        <a:spcAft>
          <a:spcPct val="0"/>
        </a:spcAft>
        <a:buFont typeface="Arial" charset="0"/>
        <a:buChar char="•"/>
        <a:defRPr sz="1400" kern="1200">
          <a:solidFill>
            <a:schemeClr val="tx1"/>
          </a:solidFill>
          <a:latin typeface="Tahoma" pitchFamily="34" charset="0"/>
          <a:ea typeface="+mn-ea"/>
          <a:cs typeface="Tahoma" pitchFamily="34" charset="0"/>
        </a:defRPr>
      </a:lvl4pPr>
      <a:lvl5pPr marL="2057400" indent="-228600" algn="l" rtl="0" fontAlgn="base">
        <a:spcBef>
          <a:spcPct val="20000"/>
        </a:spcBef>
        <a:spcAft>
          <a:spcPct val="0"/>
        </a:spcAft>
        <a:buFont typeface="Arial"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verge.com/2017/11/2/16597276/google-ai-image-attacks-adversarial-turtle-rifle-3d-printed" TargetMode="External"/><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1"/>
          <p:cNvSpPr>
            <a:spLocks noGrp="1"/>
          </p:cNvSpPr>
          <p:nvPr>
            <p:ph type="ctrTitle"/>
          </p:nvPr>
        </p:nvSpPr>
        <p:spPr>
          <a:xfrm>
            <a:off x="960582" y="990600"/>
            <a:ext cx="7232073" cy="457200"/>
          </a:xfrm>
        </p:spPr>
        <p:txBody>
          <a:bodyPr>
            <a:normAutofit fontScale="90000"/>
          </a:bodyPr>
          <a:lstStyle/>
          <a:p>
            <a:pPr eaLnBrk="1" hangingPunct="1"/>
            <a:r>
              <a:rPr lang="en-US" dirty="0">
                <a:solidFill>
                  <a:srgbClr val="FF0000"/>
                </a:solidFill>
                <a:latin typeface="Tahoma" charset="0"/>
                <a:cs typeface="Tahoma" charset="0"/>
              </a:rPr>
              <a:t>Some Observations About the Near Future of Alternative Computing Technology</a:t>
            </a:r>
          </a:p>
        </p:txBody>
      </p:sp>
      <p:sp>
        <p:nvSpPr>
          <p:cNvPr id="27651" name="Text Placeholder 63"/>
          <p:cNvSpPr>
            <a:spLocks noGrp="1"/>
          </p:cNvSpPr>
          <p:nvPr>
            <p:ph type="body" sz="quarter" idx="11"/>
          </p:nvPr>
        </p:nvSpPr>
        <p:spPr/>
        <p:txBody>
          <a:bodyPr/>
          <a:lstStyle/>
          <a:p>
            <a:pPr eaLnBrk="1" hangingPunct="1"/>
            <a:r>
              <a:rPr lang="en-US" dirty="0">
                <a:latin typeface="Tahoma" charset="0"/>
              </a:rPr>
              <a:t>Bob Colwell</a:t>
            </a:r>
          </a:p>
        </p:txBody>
      </p:sp>
      <p:sp>
        <p:nvSpPr>
          <p:cNvPr id="27654" name="Text Placeholder 66"/>
          <p:cNvSpPr>
            <a:spLocks noGrp="1"/>
          </p:cNvSpPr>
          <p:nvPr>
            <p:ph type="body" sz="quarter" idx="12"/>
          </p:nvPr>
        </p:nvSpPr>
        <p:spPr/>
        <p:txBody>
          <a:bodyPr/>
          <a:lstStyle/>
          <a:p>
            <a:pPr eaLnBrk="1" hangingPunct="1"/>
            <a:r>
              <a:rPr lang="en-US" dirty="0">
                <a:latin typeface="Tahoma" charset="0"/>
              </a:rPr>
              <a:t>February, 2018</a:t>
            </a:r>
          </a:p>
          <a:p>
            <a:pPr eaLnBrk="1" hangingPunct="1"/>
            <a:r>
              <a:rPr lang="en-US" dirty="0">
                <a:latin typeface="Tahoma" charset="0"/>
              </a:rPr>
              <a:t>NICE 2018</a:t>
            </a:r>
          </a:p>
          <a:p>
            <a:pPr eaLnBrk="1" hangingPunct="1"/>
            <a:r>
              <a:rPr lang="en-US" dirty="0">
                <a:latin typeface="Tahoma" charset="0"/>
              </a:rPr>
              <a:t>Hillsboro, OR</a:t>
            </a:r>
          </a:p>
        </p:txBody>
      </p:sp>
    </p:spTree>
    <p:extLst>
      <p:ext uri="{BB962C8B-B14F-4D97-AF65-F5344CB8AC3E}">
        <p14:creationId xmlns:p14="http://schemas.microsoft.com/office/powerpoint/2010/main" val="3022935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EF173A-1D72-4775-A43F-2EEB3745E210}"/>
              </a:ext>
            </a:extLst>
          </p:cNvPr>
          <p:cNvSpPr>
            <a:spLocks noGrp="1"/>
          </p:cNvSpPr>
          <p:nvPr>
            <p:ph sz="quarter" idx="13"/>
          </p:nvPr>
        </p:nvSpPr>
        <p:spPr>
          <a:xfrm>
            <a:off x="6003636" y="1143000"/>
            <a:ext cx="2860964" cy="4168302"/>
          </a:xfrm>
        </p:spPr>
        <p:txBody>
          <a:bodyPr/>
          <a:lstStyle/>
          <a:p>
            <a:pPr marL="0" lvl="0" indent="0">
              <a:buNone/>
            </a:pPr>
            <a:r>
              <a:rPr lang="en-US" dirty="0"/>
              <a:t>Systems not designed to algorithmic limitations</a:t>
            </a:r>
          </a:p>
          <a:p>
            <a:pPr marL="0" lvl="0" indent="0">
              <a:buNone/>
            </a:pPr>
            <a:endParaRPr lang="en-US" dirty="0"/>
          </a:p>
          <a:p>
            <a:pPr lvl="1"/>
            <a:r>
              <a:rPr lang="en-US" dirty="0"/>
              <a:t>Can’t figure out why system errs or that it </a:t>
            </a:r>
            <a:r>
              <a:rPr lang="en-US" i="1" dirty="0"/>
              <a:t>is</a:t>
            </a:r>
            <a:r>
              <a:rPr lang="en-US" dirty="0"/>
              <a:t> erring</a:t>
            </a:r>
          </a:p>
          <a:p>
            <a:pPr lvl="1"/>
            <a:endParaRPr lang="en-US" dirty="0"/>
          </a:p>
          <a:p>
            <a:pPr lvl="1"/>
            <a:r>
              <a:rPr lang="en-US" dirty="0"/>
              <a:t>Don’t know how to include higher-level executive check before NICE use</a:t>
            </a:r>
          </a:p>
          <a:p>
            <a:pPr lvl="1"/>
            <a:endParaRPr lang="en-US" dirty="0"/>
          </a:p>
          <a:p>
            <a:pPr lvl="1"/>
            <a:r>
              <a:rPr lang="en-US" dirty="0"/>
              <a:t>And if a given system </a:t>
            </a:r>
            <a:r>
              <a:rPr lang="en-US" i="1" dirty="0"/>
              <a:t>learns</a:t>
            </a:r>
            <a:r>
              <a:rPr lang="en-US" dirty="0"/>
              <a:t>, it’s even harder to know what it will do</a:t>
            </a:r>
          </a:p>
        </p:txBody>
      </p:sp>
      <p:sp>
        <p:nvSpPr>
          <p:cNvPr id="3" name="Title 2">
            <a:extLst>
              <a:ext uri="{FF2B5EF4-FFF2-40B4-BE49-F238E27FC236}">
                <a16:creationId xmlns:a16="http://schemas.microsoft.com/office/drawing/2014/main" id="{053CD759-407A-40AA-86A3-1AA7B5D15022}"/>
              </a:ext>
            </a:extLst>
          </p:cNvPr>
          <p:cNvSpPr>
            <a:spLocks noGrp="1"/>
          </p:cNvSpPr>
          <p:nvPr>
            <p:ph type="ctrTitle"/>
          </p:nvPr>
        </p:nvSpPr>
        <p:spPr>
          <a:xfrm>
            <a:off x="1234498" y="-101451"/>
            <a:ext cx="7140575" cy="612648"/>
          </a:xfrm>
        </p:spPr>
        <p:txBody>
          <a:bodyPr>
            <a:normAutofit fontScale="90000"/>
          </a:bodyPr>
          <a:lstStyle/>
          <a:p>
            <a:pPr lvl="0"/>
            <a:r>
              <a:rPr lang="en-US" dirty="0"/>
              <a:t>And a new class of errors unique to NICE accelerators</a:t>
            </a:r>
          </a:p>
        </p:txBody>
      </p:sp>
      <p:sp>
        <p:nvSpPr>
          <p:cNvPr id="4" name="Slide Number Placeholder 3">
            <a:extLst>
              <a:ext uri="{FF2B5EF4-FFF2-40B4-BE49-F238E27FC236}">
                <a16:creationId xmlns:a16="http://schemas.microsoft.com/office/drawing/2014/main" id="{B1C4FE61-53C6-4606-926A-E045FF15C410}"/>
              </a:ext>
            </a:extLst>
          </p:cNvPr>
          <p:cNvSpPr>
            <a:spLocks noGrp="1"/>
          </p:cNvSpPr>
          <p:nvPr>
            <p:ph type="sldNum" sz="quarter" idx="14"/>
          </p:nvPr>
        </p:nvSpPr>
        <p:spPr/>
        <p:txBody>
          <a:bodyPr/>
          <a:lstStyle/>
          <a:p>
            <a:pPr>
              <a:defRPr/>
            </a:pPr>
            <a:fld id="{3CDF11FB-FC71-4E7D-B0CF-6DF6F5E06A77}" type="slidenum">
              <a:rPr lang="en-US" smtClean="0"/>
              <a:pPr>
                <a:defRPr/>
              </a:pPr>
              <a:t>10</a:t>
            </a:fld>
            <a:endParaRPr lang="en-US"/>
          </a:p>
        </p:txBody>
      </p:sp>
      <p:sp>
        <p:nvSpPr>
          <p:cNvPr id="6" name="TextBox 5">
            <a:extLst>
              <a:ext uri="{FF2B5EF4-FFF2-40B4-BE49-F238E27FC236}">
                <a16:creationId xmlns:a16="http://schemas.microsoft.com/office/drawing/2014/main" id="{EBBA1730-AF0E-4FE7-A988-A29DA2525C70}"/>
              </a:ext>
            </a:extLst>
          </p:cNvPr>
          <p:cNvSpPr txBox="1"/>
          <p:nvPr/>
        </p:nvSpPr>
        <p:spPr>
          <a:xfrm>
            <a:off x="2181803" y="6093934"/>
            <a:ext cx="549449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Users will not know where tech limits are, nor what to do about them. This is YOUR responsibility!</a:t>
            </a:r>
          </a:p>
        </p:txBody>
      </p:sp>
      <p:grpSp>
        <p:nvGrpSpPr>
          <p:cNvPr id="8" name="Group 7">
            <a:extLst>
              <a:ext uri="{FF2B5EF4-FFF2-40B4-BE49-F238E27FC236}">
                <a16:creationId xmlns:a16="http://schemas.microsoft.com/office/drawing/2014/main" id="{067891F6-E18A-4F9F-872A-5CD0D3165491}"/>
              </a:ext>
            </a:extLst>
          </p:cNvPr>
          <p:cNvGrpSpPr/>
          <p:nvPr/>
        </p:nvGrpSpPr>
        <p:grpSpPr>
          <a:xfrm>
            <a:off x="96051" y="559971"/>
            <a:ext cx="5644494" cy="5369773"/>
            <a:chOff x="96051" y="559971"/>
            <a:chExt cx="5644494" cy="5369773"/>
          </a:xfrm>
        </p:grpSpPr>
        <p:pic>
          <p:nvPicPr>
            <p:cNvPr id="5" name="Picture 4">
              <a:extLst>
                <a:ext uri="{FF2B5EF4-FFF2-40B4-BE49-F238E27FC236}">
                  <a16:creationId xmlns:a16="http://schemas.microsoft.com/office/drawing/2014/main" id="{CA1B90B7-3B5D-46EF-B5FE-1284E67D238E}"/>
                </a:ext>
              </a:extLst>
            </p:cNvPr>
            <p:cNvPicPr>
              <a:picLocks noChangeAspect="1"/>
            </p:cNvPicPr>
            <p:nvPr/>
          </p:nvPicPr>
          <p:blipFill>
            <a:blip r:embed="rId2"/>
            <a:stretch>
              <a:fillRect/>
            </a:stretch>
          </p:blipFill>
          <p:spPr>
            <a:xfrm>
              <a:off x="171050" y="764065"/>
              <a:ext cx="5494496" cy="5165679"/>
            </a:xfrm>
            <a:prstGeom prst="rect">
              <a:avLst/>
            </a:prstGeom>
          </p:spPr>
        </p:pic>
        <p:sp>
          <p:nvSpPr>
            <p:cNvPr id="7" name="TextBox 6">
              <a:extLst>
                <a:ext uri="{FF2B5EF4-FFF2-40B4-BE49-F238E27FC236}">
                  <a16:creationId xmlns:a16="http://schemas.microsoft.com/office/drawing/2014/main" id="{35604C30-F289-44ED-9361-0907E8F04269}"/>
                </a:ext>
              </a:extLst>
            </p:cNvPr>
            <p:cNvSpPr txBox="1"/>
            <p:nvPr/>
          </p:nvSpPr>
          <p:spPr>
            <a:xfrm>
              <a:off x="96051" y="559971"/>
              <a:ext cx="5644494" cy="230832"/>
            </a:xfrm>
            <a:prstGeom prst="rect">
              <a:avLst/>
            </a:prstGeom>
            <a:noFill/>
          </p:spPr>
          <p:txBody>
            <a:bodyPr wrap="none" rtlCol="0">
              <a:spAutoFit/>
            </a:bodyPr>
            <a:lstStyle/>
            <a:p>
              <a:r>
                <a:rPr lang="en-US" sz="900" u="sng" dirty="0">
                  <a:hlinkClick r:id="rId3"/>
                </a:rPr>
                <a:t>https://www.theverge.com/2017/11/2/16597276/google-ai-image-attacks-adversarial-turtle-rifle-3d-printed</a:t>
              </a:r>
              <a:endParaRPr lang="en-US" sz="900" dirty="0"/>
            </a:p>
          </p:txBody>
        </p:sp>
      </p:grpSp>
    </p:spTree>
    <p:extLst>
      <p:ext uri="{BB962C8B-B14F-4D97-AF65-F5344CB8AC3E}">
        <p14:creationId xmlns:p14="http://schemas.microsoft.com/office/powerpoint/2010/main" val="399336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2B0C6-A0B4-4AC3-8B62-BB068A914A9E}"/>
              </a:ext>
            </a:extLst>
          </p:cNvPr>
          <p:cNvSpPr>
            <a:spLocks noGrp="1"/>
          </p:cNvSpPr>
          <p:nvPr>
            <p:ph sz="quarter" idx="13"/>
          </p:nvPr>
        </p:nvSpPr>
        <p:spPr>
          <a:xfrm>
            <a:off x="419100" y="1143000"/>
            <a:ext cx="6838950" cy="5334000"/>
          </a:xfrm>
        </p:spPr>
        <p:txBody>
          <a:bodyPr/>
          <a:lstStyle/>
          <a:p>
            <a:r>
              <a:rPr lang="en-US" dirty="0"/>
              <a:t>“Tragedy of the Commons” paths </a:t>
            </a:r>
          </a:p>
          <a:p>
            <a:pPr lvl="1"/>
            <a:r>
              <a:rPr lang="en-US" dirty="0"/>
              <a:t>aka shared resources</a:t>
            </a:r>
          </a:p>
          <a:p>
            <a:pPr lvl="1"/>
            <a:r>
              <a:rPr lang="en-US" dirty="0"/>
              <a:t>Power supply, ground returns, EMI</a:t>
            </a:r>
          </a:p>
          <a:p>
            <a:pPr lvl="1"/>
            <a:r>
              <a:rPr lang="en-US" dirty="0"/>
              <a:t>Thermals</a:t>
            </a:r>
          </a:p>
          <a:p>
            <a:pPr lvl="1"/>
            <a:r>
              <a:rPr lang="en-US" dirty="0"/>
              <a:t>Security-related behavior</a:t>
            </a:r>
          </a:p>
          <a:p>
            <a:pPr lvl="1"/>
            <a:r>
              <a:rPr lang="en-US" dirty="0"/>
              <a:t>Manage these despite inevitable design errata</a:t>
            </a:r>
          </a:p>
          <a:p>
            <a:pPr lvl="2"/>
            <a:r>
              <a:rPr lang="en-US" dirty="0"/>
              <a:t>Can’t even assume errata has no common mode!</a:t>
            </a:r>
          </a:p>
          <a:p>
            <a:pPr lvl="1"/>
            <a:endParaRPr lang="en-US" dirty="0"/>
          </a:p>
          <a:p>
            <a:r>
              <a:rPr lang="en-US" dirty="0"/>
              <a:t>Thermals is the one I worry about most</a:t>
            </a:r>
          </a:p>
          <a:p>
            <a:pPr lvl="1"/>
            <a:r>
              <a:rPr lang="en-US" dirty="0"/>
              <a:t>Each hetero agent uses supply current, generates ground return current, &amp; contributes to overall thermal load</a:t>
            </a:r>
          </a:p>
          <a:p>
            <a:pPr lvl="1"/>
            <a:r>
              <a:rPr lang="en-US" dirty="0"/>
              <a:t>SoC constitutes a closed-loop control system</a:t>
            </a:r>
          </a:p>
          <a:p>
            <a:pPr lvl="2"/>
            <a:r>
              <a:rPr lang="en-US" dirty="0"/>
              <a:t>Workload-related activity causes various hetero agents to heat up SoC</a:t>
            </a:r>
          </a:p>
          <a:p>
            <a:pPr lvl="2"/>
            <a:r>
              <a:rPr lang="en-US" dirty="0"/>
              <a:t>Variable cooling system drives temp back down</a:t>
            </a:r>
          </a:p>
          <a:p>
            <a:pPr lvl="2"/>
            <a:r>
              <a:rPr lang="en-US" b="1" dirty="0"/>
              <a:t>How to manage each agent &amp; whole system to best perf?</a:t>
            </a:r>
          </a:p>
          <a:p>
            <a:pPr lvl="2"/>
            <a:r>
              <a:rPr lang="en-US" b="1" dirty="0"/>
              <a:t>How to manage to any </a:t>
            </a:r>
            <a:r>
              <a:rPr lang="en-US" b="1" i="1" dirty="0"/>
              <a:t>guaranteed</a:t>
            </a:r>
            <a:r>
              <a:rPr lang="en-US" b="1" dirty="0"/>
              <a:t> minimum performance?</a:t>
            </a:r>
          </a:p>
          <a:p>
            <a:pPr lvl="2"/>
            <a:r>
              <a:rPr lang="en-US" dirty="0"/>
              <a:t>How to prove whole thing is stable (no “poles in the right half plane”)</a:t>
            </a:r>
          </a:p>
        </p:txBody>
      </p:sp>
      <p:sp>
        <p:nvSpPr>
          <p:cNvPr id="3" name="Title 2">
            <a:extLst>
              <a:ext uri="{FF2B5EF4-FFF2-40B4-BE49-F238E27FC236}">
                <a16:creationId xmlns:a16="http://schemas.microsoft.com/office/drawing/2014/main" id="{53D2610D-50C4-4C8B-8F0A-566C10076148}"/>
              </a:ext>
            </a:extLst>
          </p:cNvPr>
          <p:cNvSpPr>
            <a:spLocks noGrp="1"/>
          </p:cNvSpPr>
          <p:nvPr>
            <p:ph type="ctrTitle"/>
          </p:nvPr>
        </p:nvSpPr>
        <p:spPr/>
        <p:txBody>
          <a:bodyPr/>
          <a:lstStyle/>
          <a:p>
            <a:r>
              <a:rPr lang="en-US" dirty="0"/>
              <a:t>You must also get “usual” engineering details right</a:t>
            </a:r>
          </a:p>
        </p:txBody>
      </p:sp>
      <p:sp>
        <p:nvSpPr>
          <p:cNvPr id="4" name="Slide Number Placeholder 3">
            <a:extLst>
              <a:ext uri="{FF2B5EF4-FFF2-40B4-BE49-F238E27FC236}">
                <a16:creationId xmlns:a16="http://schemas.microsoft.com/office/drawing/2014/main" id="{F7A12400-D34B-40FD-95ED-BD0A801DBCFE}"/>
              </a:ext>
            </a:extLst>
          </p:cNvPr>
          <p:cNvSpPr>
            <a:spLocks noGrp="1"/>
          </p:cNvSpPr>
          <p:nvPr>
            <p:ph type="sldNum" sz="quarter" idx="14"/>
          </p:nvPr>
        </p:nvSpPr>
        <p:spPr/>
        <p:txBody>
          <a:bodyPr/>
          <a:lstStyle/>
          <a:p>
            <a:pPr>
              <a:defRPr/>
            </a:pPr>
            <a:fld id="{3CDF11FB-FC71-4E7D-B0CF-6DF6F5E06A77}" type="slidenum">
              <a:rPr lang="en-US" smtClean="0"/>
              <a:pPr>
                <a:defRPr/>
              </a:pPr>
              <a:t>11</a:t>
            </a:fld>
            <a:endParaRPr lang="en-US"/>
          </a:p>
        </p:txBody>
      </p:sp>
      <p:sp>
        <p:nvSpPr>
          <p:cNvPr id="5" name="TextBox 4">
            <a:extLst>
              <a:ext uri="{FF2B5EF4-FFF2-40B4-BE49-F238E27FC236}">
                <a16:creationId xmlns:a16="http://schemas.microsoft.com/office/drawing/2014/main" id="{F3CAC206-A7A7-4B3D-BCE0-E393B62A7F3D}"/>
              </a:ext>
            </a:extLst>
          </p:cNvPr>
          <p:cNvSpPr txBox="1"/>
          <p:nvPr/>
        </p:nvSpPr>
        <p:spPr>
          <a:xfrm>
            <a:off x="981075" y="6183868"/>
            <a:ext cx="601433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It’s the unwanted unit-interactions that will really get you</a:t>
            </a:r>
          </a:p>
        </p:txBody>
      </p:sp>
      <p:pic>
        <p:nvPicPr>
          <p:cNvPr id="6148" name="Picture 4" descr="If these idiots would just take the bus...">
            <a:extLst>
              <a:ext uri="{FF2B5EF4-FFF2-40B4-BE49-F238E27FC236}">
                <a16:creationId xmlns:a16="http://schemas.microsoft.com/office/drawing/2014/main" id="{1D045490-0228-4F37-9E2C-3ABB8B269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261" y="862302"/>
            <a:ext cx="3548739" cy="256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8B1156-18AB-4196-8058-AE79C89396D8}"/>
              </a:ext>
            </a:extLst>
          </p:cNvPr>
          <p:cNvSpPr>
            <a:spLocks noGrp="1"/>
          </p:cNvSpPr>
          <p:nvPr>
            <p:ph sz="quarter" idx="13"/>
          </p:nvPr>
        </p:nvSpPr>
        <p:spPr>
          <a:xfrm>
            <a:off x="419099" y="1143000"/>
            <a:ext cx="8639175" cy="5334000"/>
          </a:xfrm>
        </p:spPr>
        <p:txBody>
          <a:bodyPr/>
          <a:lstStyle/>
          <a:p>
            <a:pPr marL="0" indent="0">
              <a:buNone/>
            </a:pPr>
            <a:r>
              <a:rPr lang="en-US" dirty="0"/>
              <a:t>After 40 years we have no standards in this area</a:t>
            </a:r>
          </a:p>
          <a:p>
            <a:pPr lvl="1"/>
            <a:r>
              <a:rPr lang="en-US" dirty="0"/>
              <a:t>We don’t systematically check machine ops nor results for correctness</a:t>
            </a:r>
          </a:p>
          <a:p>
            <a:pPr lvl="1"/>
            <a:r>
              <a:rPr lang="en-US" dirty="0"/>
              <a:t>We don’t have uniform means of constraining errors from propagating once they manifest…debug is hard and will get much harder</a:t>
            </a:r>
          </a:p>
          <a:p>
            <a:pPr marL="0" indent="0">
              <a:buNone/>
            </a:pPr>
            <a:r>
              <a:rPr lang="en-US" dirty="0"/>
              <a:t>The </a:t>
            </a:r>
            <a:r>
              <a:rPr lang="en-US" b="1" u="sng" dirty="0"/>
              <a:t>heterogeneous future is inheriting an ad hoc, crazy quilt </a:t>
            </a:r>
            <a:r>
              <a:rPr lang="en-US" dirty="0"/>
              <a:t>of </a:t>
            </a:r>
          </a:p>
          <a:p>
            <a:pPr lvl="1"/>
            <a:r>
              <a:rPr lang="en-US" dirty="0"/>
              <a:t>What’s easy to measure (parity on ROMs, illegal FSM states, protocol errors)</a:t>
            </a:r>
          </a:p>
          <a:p>
            <a:pPr lvl="1"/>
            <a:r>
              <a:rPr lang="en-US" dirty="0"/>
              <a:t>Necessary to monitor (DRAM errors, cache errors, bus xfers)</a:t>
            </a:r>
          </a:p>
          <a:p>
            <a:pPr lvl="1"/>
            <a:r>
              <a:rPr lang="en-US" dirty="0"/>
              <a:t>Program errors (FP exceptions, illegal accesses)</a:t>
            </a:r>
          </a:p>
          <a:p>
            <a:pPr lvl="1"/>
            <a:r>
              <a:rPr lang="en-US" dirty="0"/>
              <a:t>Temperature &amp; Volts (over/under)</a:t>
            </a:r>
          </a:p>
          <a:p>
            <a:pPr marL="0" indent="0">
              <a:buNone/>
            </a:pPr>
            <a:r>
              <a:rPr lang="en-US" dirty="0"/>
              <a:t>What do we really want?</a:t>
            </a:r>
          </a:p>
          <a:p>
            <a:pPr lvl="1"/>
            <a:r>
              <a:rPr lang="en-US" dirty="0"/>
              <a:t>Confirmation of correct answers?</a:t>
            </a:r>
          </a:p>
          <a:p>
            <a:pPr lvl="1"/>
            <a:r>
              <a:rPr lang="en-US" dirty="0"/>
              <a:t>Trending towards marginality indicator to stimulate preventive maintenance?</a:t>
            </a:r>
          </a:p>
          <a:p>
            <a:pPr lvl="1"/>
            <a:r>
              <a:rPr lang="en-US" dirty="0"/>
              <a:t>Health-of-the-machine indicator?</a:t>
            </a:r>
          </a:p>
          <a:p>
            <a:pPr lvl="1"/>
            <a:r>
              <a:rPr lang="en-US" dirty="0" err="1"/>
              <a:t>AutoRecovery</a:t>
            </a:r>
            <a:r>
              <a:rPr lang="en-US" dirty="0"/>
              <a:t> from certain errors? </a:t>
            </a:r>
            <a:r>
              <a:rPr lang="en-US" dirty="0" err="1"/>
              <a:t>AutoRecovery</a:t>
            </a:r>
            <a:r>
              <a:rPr lang="en-US" dirty="0"/>
              <a:t> from </a:t>
            </a:r>
            <a:r>
              <a:rPr lang="en-US" i="1" dirty="0"/>
              <a:t>all</a:t>
            </a:r>
            <a:r>
              <a:rPr lang="en-US" dirty="0"/>
              <a:t> errors? (good luck!)</a:t>
            </a:r>
          </a:p>
          <a:p>
            <a:pPr marL="0" indent="0">
              <a:buNone/>
            </a:pPr>
            <a:r>
              <a:rPr lang="en-US" dirty="0"/>
              <a:t>Small % error likelihood x large number of trials = Big Problem</a:t>
            </a:r>
          </a:p>
          <a:p>
            <a:pPr lvl="1"/>
            <a:r>
              <a:rPr lang="en-US" dirty="0"/>
              <a:t>Neither science nor engineering has really been applied here</a:t>
            </a:r>
          </a:p>
        </p:txBody>
      </p:sp>
      <p:sp>
        <p:nvSpPr>
          <p:cNvPr id="3" name="Title 2">
            <a:extLst>
              <a:ext uri="{FF2B5EF4-FFF2-40B4-BE49-F238E27FC236}">
                <a16:creationId xmlns:a16="http://schemas.microsoft.com/office/drawing/2014/main" id="{BC420F69-F173-4DE6-81E3-2C2C839CD3F5}"/>
              </a:ext>
            </a:extLst>
          </p:cNvPr>
          <p:cNvSpPr>
            <a:spLocks noGrp="1"/>
          </p:cNvSpPr>
          <p:nvPr>
            <p:ph type="ctrTitle"/>
          </p:nvPr>
        </p:nvSpPr>
        <p:spPr/>
        <p:txBody>
          <a:bodyPr/>
          <a:lstStyle/>
          <a:p>
            <a:r>
              <a:rPr lang="en-US" dirty="0"/>
              <a:t>What about “machine check?”</a:t>
            </a:r>
          </a:p>
        </p:txBody>
      </p:sp>
      <p:sp>
        <p:nvSpPr>
          <p:cNvPr id="4" name="Slide Number Placeholder 3">
            <a:extLst>
              <a:ext uri="{FF2B5EF4-FFF2-40B4-BE49-F238E27FC236}">
                <a16:creationId xmlns:a16="http://schemas.microsoft.com/office/drawing/2014/main" id="{1CAFF1A7-1F84-44E0-A6D5-312FB6569672}"/>
              </a:ext>
            </a:extLst>
          </p:cNvPr>
          <p:cNvSpPr>
            <a:spLocks noGrp="1"/>
          </p:cNvSpPr>
          <p:nvPr>
            <p:ph type="sldNum" sz="quarter" idx="14"/>
          </p:nvPr>
        </p:nvSpPr>
        <p:spPr/>
        <p:txBody>
          <a:bodyPr/>
          <a:lstStyle/>
          <a:p>
            <a:pPr>
              <a:defRPr/>
            </a:pPr>
            <a:fld id="{3CDF11FB-FC71-4E7D-B0CF-6DF6F5E06A77}" type="slidenum">
              <a:rPr lang="en-US" smtClean="0"/>
              <a:pPr>
                <a:defRPr/>
              </a:pPr>
              <a:t>12</a:t>
            </a:fld>
            <a:endParaRPr lang="en-US"/>
          </a:p>
        </p:txBody>
      </p:sp>
      <p:pic>
        <p:nvPicPr>
          <p:cNvPr id="3074" name="Picture 2" descr="Image result for machine check">
            <a:extLst>
              <a:ext uri="{FF2B5EF4-FFF2-40B4-BE49-F238E27FC236}">
                <a16:creationId xmlns:a16="http://schemas.microsoft.com/office/drawing/2014/main" id="{B1424873-5249-49B3-BC52-15BD4C5896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7511" y="6350"/>
            <a:ext cx="2626489" cy="14807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D67BF7-EE9E-4EBB-B6AB-A3A5030C3679}"/>
              </a:ext>
            </a:extLst>
          </p:cNvPr>
          <p:cNvSpPr txBox="1"/>
          <p:nvPr/>
        </p:nvSpPr>
        <p:spPr>
          <a:xfrm>
            <a:off x="1973106" y="6145768"/>
            <a:ext cx="505407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Our Machine-Check past shows what NOT to do</a:t>
            </a:r>
          </a:p>
        </p:txBody>
      </p:sp>
    </p:spTree>
    <p:extLst>
      <p:ext uri="{BB962C8B-B14F-4D97-AF65-F5344CB8AC3E}">
        <p14:creationId xmlns:p14="http://schemas.microsoft.com/office/powerpoint/2010/main" val="1609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50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6B311-BD64-440F-84B7-8284957C11DB}"/>
              </a:ext>
            </a:extLst>
          </p:cNvPr>
          <p:cNvSpPr>
            <a:spLocks noGrp="1"/>
          </p:cNvSpPr>
          <p:nvPr>
            <p:ph type="ctrTitle"/>
          </p:nvPr>
        </p:nvSpPr>
        <p:spPr>
          <a:xfrm>
            <a:off x="2872510" y="151418"/>
            <a:ext cx="4073236" cy="612648"/>
          </a:xfrm>
        </p:spPr>
        <p:txBody>
          <a:bodyPr>
            <a:normAutofit/>
          </a:bodyPr>
          <a:lstStyle/>
          <a:p>
            <a:r>
              <a:rPr lang="en-US" dirty="0"/>
              <a:t>Standards are your friends</a:t>
            </a:r>
          </a:p>
        </p:txBody>
      </p:sp>
      <p:sp>
        <p:nvSpPr>
          <p:cNvPr id="4" name="Slide Number Placeholder 3">
            <a:extLst>
              <a:ext uri="{FF2B5EF4-FFF2-40B4-BE49-F238E27FC236}">
                <a16:creationId xmlns:a16="http://schemas.microsoft.com/office/drawing/2014/main" id="{4EA57FD5-E114-420C-91C4-345EB5BF2A4C}"/>
              </a:ext>
            </a:extLst>
          </p:cNvPr>
          <p:cNvSpPr>
            <a:spLocks noGrp="1"/>
          </p:cNvSpPr>
          <p:nvPr>
            <p:ph type="sldNum" sz="quarter" idx="14"/>
          </p:nvPr>
        </p:nvSpPr>
        <p:spPr/>
        <p:txBody>
          <a:bodyPr/>
          <a:lstStyle/>
          <a:p>
            <a:pPr>
              <a:defRPr/>
            </a:pPr>
            <a:fld id="{3CDF11FB-FC71-4E7D-B0CF-6DF6F5E06A77}" type="slidenum">
              <a:rPr lang="en-US" smtClean="0"/>
              <a:pPr>
                <a:defRPr/>
              </a:pPr>
              <a:t>13</a:t>
            </a:fld>
            <a:endParaRPr lang="en-US"/>
          </a:p>
        </p:txBody>
      </p:sp>
      <p:pic>
        <p:nvPicPr>
          <p:cNvPr id="1026" name="Picture 2" descr="Image result for no standards">
            <a:extLst>
              <a:ext uri="{FF2B5EF4-FFF2-40B4-BE49-F238E27FC236}">
                <a16:creationId xmlns:a16="http://schemas.microsoft.com/office/drawing/2014/main" id="{76C83A05-45C0-4E56-8B5B-40566708AA4F}"/>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12218" y="1463329"/>
            <a:ext cx="6524654" cy="3298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8FF6A9-A8D6-45E4-A35F-0F4506B70C2D}"/>
              </a:ext>
            </a:extLst>
          </p:cNvPr>
          <p:cNvSpPr txBox="1"/>
          <p:nvPr/>
        </p:nvSpPr>
        <p:spPr>
          <a:xfrm>
            <a:off x="730305" y="5138346"/>
            <a:ext cx="7088479"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a:t>Industry standards for hetero design will be crucial for hitting short </a:t>
            </a:r>
          </a:p>
          <a:p>
            <a:r>
              <a:rPr lang="en-US" dirty="0"/>
              <a:t>time-to-market for all future systems. A “rising tide” will save you!</a:t>
            </a:r>
          </a:p>
        </p:txBody>
      </p:sp>
      <p:sp>
        <p:nvSpPr>
          <p:cNvPr id="7" name="TextBox 6">
            <a:extLst>
              <a:ext uri="{FF2B5EF4-FFF2-40B4-BE49-F238E27FC236}">
                <a16:creationId xmlns:a16="http://schemas.microsoft.com/office/drawing/2014/main" id="{9171B379-2C6B-446B-9673-3C26411257A0}"/>
              </a:ext>
            </a:extLst>
          </p:cNvPr>
          <p:cNvSpPr txBox="1"/>
          <p:nvPr/>
        </p:nvSpPr>
        <p:spPr>
          <a:xfrm>
            <a:off x="730305" y="5906868"/>
            <a:ext cx="7088479"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a:t>You should also participate in IEEE standards development so that they are fair and don’t disadvantage your product.</a:t>
            </a:r>
          </a:p>
        </p:txBody>
      </p:sp>
    </p:spTree>
    <p:extLst>
      <p:ext uri="{BB962C8B-B14F-4D97-AF65-F5344CB8AC3E}">
        <p14:creationId xmlns:p14="http://schemas.microsoft.com/office/powerpoint/2010/main" val="355535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856EDB-6B0E-4990-9AC7-1B8CE947150B}"/>
              </a:ext>
            </a:extLst>
          </p:cNvPr>
          <p:cNvSpPr>
            <a:spLocks noGrp="1"/>
          </p:cNvSpPr>
          <p:nvPr>
            <p:ph sz="quarter" idx="13"/>
          </p:nvPr>
        </p:nvSpPr>
        <p:spPr>
          <a:xfrm>
            <a:off x="240145" y="886691"/>
            <a:ext cx="8624455" cy="5590309"/>
          </a:xfrm>
        </p:spPr>
        <p:txBody>
          <a:bodyPr/>
          <a:lstStyle/>
          <a:p>
            <a:r>
              <a:rPr lang="en-US" dirty="0"/>
              <a:t>Issues associated with </a:t>
            </a:r>
            <a:r>
              <a:rPr lang="en-US" dirty="0" err="1"/>
              <a:t>simult</a:t>
            </a:r>
            <a:r>
              <a:rPr lang="en-US" dirty="0"/>
              <a:t>. heterogeneity at multiple levels</a:t>
            </a:r>
          </a:p>
          <a:p>
            <a:pPr lvl="1"/>
            <a:r>
              <a:rPr lang="en-US" dirty="0"/>
              <a:t>Individual chips managing own thermals, </a:t>
            </a:r>
            <a:r>
              <a:rPr lang="en-US" dirty="0" err="1"/>
              <a:t>Vdd</a:t>
            </a:r>
            <a:r>
              <a:rPr lang="en-US" dirty="0"/>
              <a:t>, sleep conditions in large system which is doing similar things at higher levels</a:t>
            </a:r>
          </a:p>
          <a:p>
            <a:pPr lvl="1"/>
            <a:r>
              <a:rPr lang="en-US" b="1" u="sng" dirty="0"/>
              <a:t>Reproducibility and deterministic behavior are both at risk here</a:t>
            </a:r>
          </a:p>
          <a:p>
            <a:pPr lvl="1"/>
            <a:r>
              <a:rPr lang="en-US" b="1" u="sng" dirty="0"/>
              <a:t>All accelerators must play nicely together. This does not come for free.</a:t>
            </a:r>
          </a:p>
          <a:p>
            <a:pPr lvl="1"/>
            <a:endParaRPr lang="en-US" b="1" u="sng"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Getting your new machine learning widget designed into a high-volume product is not the end game. It’s only the opening move.</a:t>
            </a:r>
          </a:p>
          <a:p>
            <a:pPr lvl="1"/>
            <a:r>
              <a:rPr lang="en-US" dirty="0"/>
              <a:t>Must follow with constant stream of improvements despite no Moore’s Law</a:t>
            </a:r>
          </a:p>
          <a:p>
            <a:pPr lvl="1"/>
            <a:r>
              <a:rPr lang="en-US" dirty="0"/>
              <a:t>Listen very carefully to initial users and your customer</a:t>
            </a:r>
          </a:p>
          <a:p>
            <a:pPr lvl="1"/>
            <a:r>
              <a:rPr lang="en-US" dirty="0"/>
              <a:t>Always be aware that they </a:t>
            </a:r>
            <a:r>
              <a:rPr lang="en-US" i="1" dirty="0"/>
              <a:t>don’t really want you on their platform</a:t>
            </a:r>
          </a:p>
          <a:p>
            <a:pPr lvl="2"/>
            <a:r>
              <a:rPr lang="en-US" dirty="0"/>
              <a:t>If they can achieve anything even close to what your NICE widget provides, you’re out</a:t>
            </a:r>
          </a:p>
          <a:p>
            <a:pPr lvl="2"/>
            <a:r>
              <a:rPr lang="en-US" dirty="0"/>
              <a:t>You have to improve faster than they do to force them to keep outsourcing to you</a:t>
            </a:r>
          </a:p>
          <a:p>
            <a:endParaRPr lang="en-US" dirty="0"/>
          </a:p>
        </p:txBody>
      </p:sp>
      <p:sp>
        <p:nvSpPr>
          <p:cNvPr id="3" name="Title 2">
            <a:extLst>
              <a:ext uri="{FF2B5EF4-FFF2-40B4-BE49-F238E27FC236}">
                <a16:creationId xmlns:a16="http://schemas.microsoft.com/office/drawing/2014/main" id="{DAF07749-0310-4DDD-A244-BBF3E3144190}"/>
              </a:ext>
            </a:extLst>
          </p:cNvPr>
          <p:cNvSpPr>
            <a:spLocks noGrp="1"/>
          </p:cNvSpPr>
          <p:nvPr>
            <p:ph type="ctrTitle"/>
          </p:nvPr>
        </p:nvSpPr>
        <p:spPr/>
        <p:txBody>
          <a:bodyPr/>
          <a:lstStyle/>
          <a:p>
            <a:r>
              <a:rPr lang="en-US" dirty="0"/>
              <a:t>Other NICE/Heterogeneity Worries</a:t>
            </a:r>
          </a:p>
        </p:txBody>
      </p:sp>
      <p:sp>
        <p:nvSpPr>
          <p:cNvPr id="4" name="Slide Number Placeholder 3">
            <a:extLst>
              <a:ext uri="{FF2B5EF4-FFF2-40B4-BE49-F238E27FC236}">
                <a16:creationId xmlns:a16="http://schemas.microsoft.com/office/drawing/2014/main" id="{16ACE8A0-B168-4E50-B175-48A92973B386}"/>
              </a:ext>
            </a:extLst>
          </p:cNvPr>
          <p:cNvSpPr>
            <a:spLocks noGrp="1"/>
          </p:cNvSpPr>
          <p:nvPr>
            <p:ph type="sldNum" sz="quarter" idx="14"/>
          </p:nvPr>
        </p:nvSpPr>
        <p:spPr/>
        <p:txBody>
          <a:bodyPr/>
          <a:lstStyle/>
          <a:p>
            <a:pPr>
              <a:defRPr/>
            </a:pPr>
            <a:fld id="{3CDF11FB-FC71-4E7D-B0CF-6DF6F5E06A77}" type="slidenum">
              <a:rPr lang="en-US" smtClean="0"/>
              <a:pPr>
                <a:defRPr/>
              </a:pPr>
              <a:t>14</a:t>
            </a:fld>
            <a:endParaRPr lang="en-US"/>
          </a:p>
        </p:txBody>
      </p:sp>
      <p:pic>
        <p:nvPicPr>
          <p:cNvPr id="4098" name="Picture 2" descr="Image result for determinism">
            <a:extLst>
              <a:ext uri="{FF2B5EF4-FFF2-40B4-BE49-F238E27FC236}">
                <a16:creationId xmlns:a16="http://schemas.microsoft.com/office/drawing/2014/main" id="{1744BB52-0EE1-4679-BD31-CB1EFC185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929" y="2431713"/>
            <a:ext cx="3858925" cy="181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2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
                                            <p:txEl>
                                              <p:pRg st="15" end="15"/>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3EF02B-E801-4B4A-BABC-04F60F6371B5}"/>
              </a:ext>
            </a:extLst>
          </p:cNvPr>
          <p:cNvSpPr>
            <a:spLocks noGrp="1"/>
          </p:cNvSpPr>
          <p:nvPr>
            <p:ph sz="quarter" idx="13"/>
          </p:nvPr>
        </p:nvSpPr>
        <p:spPr/>
        <p:style>
          <a:lnRef idx="1">
            <a:schemeClr val="accent5"/>
          </a:lnRef>
          <a:fillRef idx="2">
            <a:schemeClr val="accent5"/>
          </a:fillRef>
          <a:effectRef idx="1">
            <a:schemeClr val="accent5"/>
          </a:effectRef>
          <a:fontRef idx="minor">
            <a:schemeClr val="dk1"/>
          </a:fontRef>
        </p:style>
        <p:txBody>
          <a:bodyPr/>
          <a:lstStyle/>
          <a:p>
            <a:pPr marL="0" indent="0">
              <a:buNone/>
            </a:pPr>
            <a:endParaRPr lang="en-US" sz="2000" dirty="0">
              <a:latin typeface="Imprint MT Shadow" panose="04020605060303030202" pitchFamily="82" charset="0"/>
            </a:endParaRPr>
          </a:p>
          <a:p>
            <a:pPr marL="461963" indent="-461963">
              <a:spcBef>
                <a:spcPts val="1800"/>
              </a:spcBef>
              <a:spcAft>
                <a:spcPts val="0"/>
              </a:spcAft>
              <a:buFont typeface="+mj-lt"/>
              <a:buAutoNum type="romanUcPeriod"/>
            </a:pPr>
            <a:r>
              <a:rPr lang="en-US" sz="2000" dirty="0">
                <a:latin typeface="Imprint MT Shadow" panose="04020605060303030202" pitchFamily="82" charset="0"/>
              </a:rPr>
              <a:t>Get the performance you need to force your NICE tech onto platform</a:t>
            </a:r>
          </a:p>
          <a:p>
            <a:pPr marL="400050" lvl="1" indent="0">
              <a:spcBef>
                <a:spcPts val="1800"/>
              </a:spcBef>
              <a:spcAft>
                <a:spcPts val="1800"/>
              </a:spcAft>
              <a:buNone/>
            </a:pPr>
            <a:r>
              <a:rPr lang="en-US" sz="1800" dirty="0">
                <a:latin typeface="Imprint MT Shadow" panose="04020605060303030202" pitchFamily="82" charset="0"/>
              </a:rPr>
              <a:t>	</a:t>
            </a:r>
            <a:r>
              <a:rPr lang="en-US" dirty="0">
                <a:latin typeface="Imprint MT Shadow" panose="04020605060303030202" pitchFamily="82" charset="0"/>
              </a:rPr>
              <a:t>Realize that’s only the beginning: you’ve now awoken the sleeping giant</a:t>
            </a:r>
          </a:p>
          <a:p>
            <a:pPr marL="461963" indent="-461963">
              <a:spcBef>
                <a:spcPts val="1800"/>
              </a:spcBef>
              <a:spcAft>
                <a:spcPts val="1800"/>
              </a:spcAft>
              <a:buFont typeface="+mj-lt"/>
              <a:buAutoNum type="romanUcPeriod"/>
            </a:pPr>
            <a:r>
              <a:rPr lang="en-US" sz="2000" dirty="0">
                <a:latin typeface="Imprint MT Shadow" panose="04020605060303030202" pitchFamily="82" charset="0"/>
              </a:rPr>
              <a:t>Do defensive design, allow for emergent behavior, handle errors</a:t>
            </a:r>
          </a:p>
          <a:p>
            <a:pPr marL="461963" indent="-461963">
              <a:spcBef>
                <a:spcPts val="1800"/>
              </a:spcBef>
              <a:spcAft>
                <a:spcPts val="1800"/>
              </a:spcAft>
              <a:buFont typeface="+mj-lt"/>
              <a:buAutoNum type="romanUcPeriod"/>
            </a:pPr>
            <a:r>
              <a:rPr lang="en-US" sz="2000" dirty="0">
                <a:latin typeface="Imprint MT Shadow" panose="04020605060303030202" pitchFamily="82" charset="0"/>
              </a:rPr>
              <a:t>Think about machine check architectures &amp; your place in them</a:t>
            </a:r>
          </a:p>
          <a:p>
            <a:pPr marL="461963" indent="-461963">
              <a:spcBef>
                <a:spcPts val="1800"/>
              </a:spcBef>
              <a:spcAft>
                <a:spcPts val="1800"/>
              </a:spcAft>
              <a:buFont typeface="+mj-lt"/>
              <a:buAutoNum type="romanUcPeriod"/>
            </a:pPr>
            <a:r>
              <a:rPr lang="en-US" sz="2000" dirty="0">
                <a:latin typeface="Imprint MT Shadow" panose="04020605060303030202" pitchFamily="82" charset="0"/>
              </a:rPr>
              <a:t>Participate in IEEE standards dev…you’ll need them</a:t>
            </a:r>
          </a:p>
          <a:p>
            <a:pPr marL="461963" indent="-461963">
              <a:spcBef>
                <a:spcPts val="1800"/>
              </a:spcBef>
              <a:spcAft>
                <a:spcPts val="1800"/>
              </a:spcAft>
              <a:buFont typeface="+mj-lt"/>
              <a:buAutoNum type="romanUcPeriod"/>
            </a:pPr>
            <a:r>
              <a:rPr lang="en-US" sz="2000" dirty="0">
                <a:latin typeface="Imprint MT Shadow" panose="04020605060303030202" pitchFamily="82" charset="0"/>
              </a:rPr>
              <a:t>Remember where the profits come from…you need those, too!</a:t>
            </a:r>
          </a:p>
          <a:p>
            <a:pPr marL="0" indent="0">
              <a:buNone/>
            </a:pPr>
            <a:endParaRPr lang="en-US" sz="2000" dirty="0">
              <a:latin typeface="Imprint MT Shadow" panose="04020605060303030202" pitchFamily="82" charset="0"/>
            </a:endParaRPr>
          </a:p>
          <a:p>
            <a:pPr marL="0" indent="0">
              <a:buNone/>
            </a:pPr>
            <a:endParaRPr lang="en-US" sz="2000" dirty="0">
              <a:latin typeface="Imprint MT Shadow" panose="04020605060303030202" pitchFamily="82" charset="0"/>
            </a:endParaRPr>
          </a:p>
        </p:txBody>
      </p:sp>
      <p:sp>
        <p:nvSpPr>
          <p:cNvPr id="3" name="Title 2">
            <a:extLst>
              <a:ext uri="{FF2B5EF4-FFF2-40B4-BE49-F238E27FC236}">
                <a16:creationId xmlns:a16="http://schemas.microsoft.com/office/drawing/2014/main" id="{48369C13-22E0-4710-A452-81A41392237C}"/>
              </a:ext>
            </a:extLst>
          </p:cNvPr>
          <p:cNvSpPr>
            <a:spLocks noGrp="1"/>
          </p:cNvSpPr>
          <p:nvPr>
            <p:ph type="ctrTitle"/>
          </p:nvPr>
        </p:nvSpPr>
        <p:spPr/>
        <p:txBody>
          <a:bodyPr/>
          <a:lstStyle/>
          <a:p>
            <a:r>
              <a:rPr lang="en-US" dirty="0"/>
              <a:t>And in conclusion…</a:t>
            </a:r>
          </a:p>
        </p:txBody>
      </p:sp>
      <p:sp>
        <p:nvSpPr>
          <p:cNvPr id="4" name="Slide Number Placeholder 3">
            <a:extLst>
              <a:ext uri="{FF2B5EF4-FFF2-40B4-BE49-F238E27FC236}">
                <a16:creationId xmlns:a16="http://schemas.microsoft.com/office/drawing/2014/main" id="{04A01E86-ED31-4610-8AF0-7A0B433D1EBA}"/>
              </a:ext>
            </a:extLst>
          </p:cNvPr>
          <p:cNvSpPr>
            <a:spLocks noGrp="1"/>
          </p:cNvSpPr>
          <p:nvPr>
            <p:ph type="sldNum" sz="quarter" idx="14"/>
          </p:nvPr>
        </p:nvSpPr>
        <p:spPr/>
        <p:txBody>
          <a:bodyPr/>
          <a:lstStyle/>
          <a:p>
            <a:pPr>
              <a:defRPr/>
            </a:pPr>
            <a:fld id="{3CDF11FB-FC71-4E7D-B0CF-6DF6F5E06A77}" type="slidenum">
              <a:rPr lang="en-US" smtClean="0"/>
              <a:pPr>
                <a:defRPr/>
              </a:pPr>
              <a:t>15</a:t>
            </a:fld>
            <a:endParaRPr lang="en-US"/>
          </a:p>
        </p:txBody>
      </p:sp>
    </p:spTree>
    <p:extLst>
      <p:ext uri="{BB962C8B-B14F-4D97-AF65-F5344CB8AC3E}">
        <p14:creationId xmlns:p14="http://schemas.microsoft.com/office/powerpoint/2010/main" val="253205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0" presetClass="entr" presetSubtype="0" fill="hold" grpId="0" nodeType="with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75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ACE8A0-B168-4E50-B175-48A92973B386}"/>
              </a:ext>
            </a:extLst>
          </p:cNvPr>
          <p:cNvSpPr>
            <a:spLocks noGrp="1"/>
          </p:cNvSpPr>
          <p:nvPr>
            <p:ph type="sldNum" sz="quarter" idx="10"/>
          </p:nvPr>
        </p:nvSpPr>
        <p:spPr/>
        <p:txBody>
          <a:bodyPr/>
          <a:lstStyle/>
          <a:p>
            <a:pPr>
              <a:defRPr/>
            </a:pPr>
            <a:fld id="{3CDF11FB-FC71-4E7D-B0CF-6DF6F5E06A77}" type="slidenum">
              <a:rPr lang="en-US" smtClean="0"/>
              <a:pPr>
                <a:defRPr/>
              </a:pPr>
              <a:t>16</a:t>
            </a:fld>
            <a:endParaRPr lang="en-US"/>
          </a:p>
        </p:txBody>
      </p:sp>
      <p:sp>
        <p:nvSpPr>
          <p:cNvPr id="2" name="Content Placeholder 1">
            <a:extLst>
              <a:ext uri="{FF2B5EF4-FFF2-40B4-BE49-F238E27FC236}">
                <a16:creationId xmlns:a16="http://schemas.microsoft.com/office/drawing/2014/main" id="{E6856EDB-6B0E-4990-9AC7-1B8CE947150B}"/>
              </a:ext>
            </a:extLst>
          </p:cNvPr>
          <p:cNvSpPr>
            <a:spLocks noGrp="1"/>
          </p:cNvSpPr>
          <p:nvPr>
            <p:ph sz="quarter" idx="4294967295"/>
          </p:nvPr>
        </p:nvSpPr>
        <p:spPr>
          <a:xfrm>
            <a:off x="2130357" y="6249988"/>
            <a:ext cx="5097294" cy="330740"/>
          </a:xfrm>
        </p:spPr>
        <p:txBody>
          <a:bodyPr/>
          <a:lstStyle/>
          <a:p>
            <a:r>
              <a:rPr lang="en-US" sz="1400" dirty="0"/>
              <a:t>Thanks for Shane </a:t>
            </a:r>
            <a:r>
              <a:rPr lang="en-US" sz="1400" dirty="0" err="1"/>
              <a:t>Ryoo</a:t>
            </a:r>
            <a:r>
              <a:rPr lang="en-US" sz="1400" dirty="0"/>
              <a:t> and Rich </a:t>
            </a:r>
            <a:r>
              <a:rPr lang="en-US" sz="1400" dirty="0" err="1"/>
              <a:t>Lethin</a:t>
            </a:r>
            <a:r>
              <a:rPr lang="en-US" sz="1400" dirty="0"/>
              <a:t> for discussions.</a:t>
            </a:r>
          </a:p>
        </p:txBody>
      </p:sp>
      <p:pic>
        <p:nvPicPr>
          <p:cNvPr id="3074" name="Picture 2" descr="Image result for q&amp;a">
            <a:extLst>
              <a:ext uri="{FF2B5EF4-FFF2-40B4-BE49-F238E27FC236}">
                <a16:creationId xmlns:a16="http://schemas.microsoft.com/office/drawing/2014/main" id="{0A2CEB5C-B1CF-4F34-8700-7E2A74C24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247" y="116731"/>
            <a:ext cx="6030878" cy="611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63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841692-D78C-4B92-A030-EAE5EC70E715}"/>
              </a:ext>
            </a:extLst>
          </p:cNvPr>
          <p:cNvSpPr>
            <a:spLocks noGrp="1"/>
          </p:cNvSpPr>
          <p:nvPr>
            <p:ph type="ctrTitle"/>
          </p:nvPr>
        </p:nvSpPr>
        <p:spPr/>
        <p:txBody>
          <a:bodyPr>
            <a:normAutofit/>
          </a:bodyPr>
          <a:lstStyle/>
          <a:p>
            <a:r>
              <a:rPr lang="en-US" dirty="0"/>
              <a:t>Disclaimers</a:t>
            </a:r>
          </a:p>
        </p:txBody>
      </p:sp>
      <p:sp>
        <p:nvSpPr>
          <p:cNvPr id="4" name="Slide Number Placeholder 3">
            <a:extLst>
              <a:ext uri="{FF2B5EF4-FFF2-40B4-BE49-F238E27FC236}">
                <a16:creationId xmlns:a16="http://schemas.microsoft.com/office/drawing/2014/main" id="{14325E3F-388C-4473-8F16-EFE16FBB06E3}"/>
              </a:ext>
            </a:extLst>
          </p:cNvPr>
          <p:cNvSpPr>
            <a:spLocks noGrp="1"/>
          </p:cNvSpPr>
          <p:nvPr>
            <p:ph type="sldNum" sz="quarter" idx="14"/>
          </p:nvPr>
        </p:nvSpPr>
        <p:spPr/>
        <p:txBody>
          <a:bodyPr/>
          <a:lstStyle/>
          <a:p>
            <a:pPr>
              <a:defRPr/>
            </a:pPr>
            <a:fld id="{3CDF11FB-FC71-4E7D-B0CF-6DF6F5E06A77}" type="slidenum">
              <a:rPr lang="en-US" smtClean="0"/>
              <a:pPr>
                <a:defRPr/>
              </a:pPr>
              <a:t>2</a:t>
            </a:fld>
            <a:endParaRPr lang="en-US"/>
          </a:p>
        </p:txBody>
      </p:sp>
      <p:sp>
        <p:nvSpPr>
          <p:cNvPr id="2" name="Content Placeholder 1">
            <a:extLst>
              <a:ext uri="{FF2B5EF4-FFF2-40B4-BE49-F238E27FC236}">
                <a16:creationId xmlns:a16="http://schemas.microsoft.com/office/drawing/2014/main" id="{6FEC530F-D05D-459C-B819-F19411DAD80E}"/>
              </a:ext>
            </a:extLst>
          </p:cNvPr>
          <p:cNvSpPr>
            <a:spLocks noGrp="1"/>
          </p:cNvSpPr>
          <p:nvPr>
            <p:ph sz="quarter" idx="13"/>
          </p:nvPr>
        </p:nvSpPr>
        <p:spPr>
          <a:xfrm>
            <a:off x="419100" y="1143000"/>
            <a:ext cx="8542020" cy="5334000"/>
          </a:xfrm>
        </p:spPr>
        <p:txBody>
          <a:bodyPr/>
          <a:lstStyle/>
          <a:p>
            <a:pPr marL="457200" lvl="1" indent="0">
              <a:buNone/>
            </a:pPr>
            <a:r>
              <a:rPr lang="en-US" sz="2800" dirty="0"/>
              <a:t>Things I don’t know much about</a:t>
            </a:r>
          </a:p>
          <a:p>
            <a:pPr lvl="2">
              <a:buFont typeface="+mj-lt"/>
              <a:buAutoNum type="arabicPeriod"/>
            </a:pPr>
            <a:endParaRPr lang="en-US" sz="1800" dirty="0"/>
          </a:p>
          <a:p>
            <a:pPr lvl="2">
              <a:buFont typeface="+mj-lt"/>
              <a:buAutoNum type="arabicPeriod"/>
            </a:pPr>
            <a:r>
              <a:rPr lang="en-US" sz="1800" dirty="0"/>
              <a:t>I don’t know much about Machine Learning</a:t>
            </a:r>
          </a:p>
          <a:p>
            <a:pPr lvl="2">
              <a:buFont typeface="+mj-lt"/>
              <a:buAutoNum type="arabicPeriod"/>
            </a:pPr>
            <a:r>
              <a:rPr lang="en-US" sz="1800" dirty="0"/>
              <a:t>I am no expert on neuro-inspired stuff</a:t>
            </a:r>
          </a:p>
          <a:p>
            <a:pPr lvl="2">
              <a:buFont typeface="+mj-lt"/>
              <a:buAutoNum type="arabicPeriod"/>
            </a:pPr>
            <a:r>
              <a:rPr lang="en-US" sz="1800" dirty="0"/>
              <a:t>I still struggle with Bayesian inference no matter how many times Dan </a:t>
            </a:r>
            <a:r>
              <a:rPr lang="en-US" sz="1800" dirty="0" err="1"/>
              <a:t>Hammerstrom</a:t>
            </a:r>
            <a:r>
              <a:rPr lang="en-US" sz="1800" dirty="0"/>
              <a:t> has explained it to me*</a:t>
            </a:r>
          </a:p>
          <a:p>
            <a:pPr lvl="2">
              <a:buFont typeface="+mj-lt"/>
              <a:buAutoNum type="arabicPeriod"/>
            </a:pPr>
            <a:endParaRPr lang="en-US" sz="1800" dirty="0"/>
          </a:p>
          <a:p>
            <a:pPr marL="457200" lvl="1" indent="0">
              <a:buNone/>
            </a:pPr>
            <a:r>
              <a:rPr lang="en-US" sz="2800" dirty="0"/>
              <a:t>Things I might know something about</a:t>
            </a:r>
          </a:p>
          <a:p>
            <a:pPr lvl="2">
              <a:buFont typeface="+mj-lt"/>
              <a:buAutoNum type="arabicPeriod"/>
            </a:pPr>
            <a:endParaRPr lang="en-US" sz="1800" dirty="0"/>
          </a:p>
          <a:p>
            <a:pPr lvl="2">
              <a:buFont typeface="+mj-lt"/>
              <a:buAutoNum type="arabicPeriod"/>
            </a:pPr>
            <a:r>
              <a:rPr lang="en-US" sz="1800" dirty="0"/>
              <a:t>Lessons from the computer industry’s past</a:t>
            </a:r>
          </a:p>
          <a:p>
            <a:pPr lvl="2">
              <a:buFont typeface="+mj-lt"/>
              <a:buAutoNum type="arabicPeriod"/>
            </a:pPr>
            <a:r>
              <a:rPr lang="en-US" sz="1800" dirty="0"/>
              <a:t>Opportunities post-Moore’s-Law</a:t>
            </a:r>
          </a:p>
          <a:p>
            <a:pPr lvl="2">
              <a:buFont typeface="+mj-lt"/>
              <a:buAutoNum type="arabicPeriod"/>
            </a:pPr>
            <a:r>
              <a:rPr lang="en-US" sz="1800" dirty="0"/>
              <a:t>Product family planning</a:t>
            </a:r>
          </a:p>
          <a:p>
            <a:pPr lvl="2">
              <a:buFont typeface="+mj-lt"/>
              <a:buAutoNum type="arabicPeriod"/>
            </a:pPr>
            <a:endParaRPr lang="en-US" dirty="0"/>
          </a:p>
        </p:txBody>
      </p:sp>
      <p:sp>
        <p:nvSpPr>
          <p:cNvPr id="5" name="TextBox 4">
            <a:extLst>
              <a:ext uri="{FF2B5EF4-FFF2-40B4-BE49-F238E27FC236}">
                <a16:creationId xmlns:a16="http://schemas.microsoft.com/office/drawing/2014/main" id="{E64F54AA-2C66-4F1D-A1F1-38BF0C24D270}"/>
              </a:ext>
            </a:extLst>
          </p:cNvPr>
          <p:cNvSpPr txBox="1"/>
          <p:nvPr/>
        </p:nvSpPr>
        <p:spPr>
          <a:xfrm>
            <a:off x="5642043" y="6343735"/>
            <a:ext cx="1572610" cy="307777"/>
          </a:xfrm>
          <a:prstGeom prst="rect">
            <a:avLst/>
          </a:prstGeom>
          <a:noFill/>
        </p:spPr>
        <p:txBody>
          <a:bodyPr wrap="none" rtlCol="0">
            <a:spAutoFit/>
          </a:bodyPr>
          <a:lstStyle/>
          <a:p>
            <a:r>
              <a:rPr lang="en-US" sz="1400" dirty="0"/>
              <a:t>*my fault, not his</a:t>
            </a:r>
          </a:p>
        </p:txBody>
      </p:sp>
    </p:spTree>
    <p:extLst>
      <p:ext uri="{BB962C8B-B14F-4D97-AF65-F5344CB8AC3E}">
        <p14:creationId xmlns:p14="http://schemas.microsoft.com/office/powerpoint/2010/main" val="158763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7AF67-945E-4FC0-A2E1-2B32A9880414}"/>
              </a:ext>
            </a:extLst>
          </p:cNvPr>
          <p:cNvSpPr>
            <a:spLocks noGrp="1"/>
          </p:cNvSpPr>
          <p:nvPr>
            <p:ph sz="quarter" idx="13"/>
          </p:nvPr>
        </p:nvSpPr>
        <p:spPr/>
        <p:txBody>
          <a:bodyPr/>
          <a:lstStyle/>
          <a:p>
            <a:pPr marL="0" indent="0">
              <a:buNone/>
            </a:pPr>
            <a:r>
              <a:rPr lang="en-US" dirty="0"/>
              <a:t>Think in terms of adding value, not World Domination</a:t>
            </a:r>
          </a:p>
          <a:p>
            <a:pPr lvl="1">
              <a:buFont typeface="+mj-lt"/>
              <a:buAutoNum type="arabicPeriod"/>
            </a:pPr>
            <a:r>
              <a:rPr lang="en-US" dirty="0"/>
              <a:t>World doesn’t need nor want better spreadsheet, Word, Outlook, </a:t>
            </a:r>
            <a:r>
              <a:rPr lang="en-US" dirty="0" err="1"/>
              <a:t>Powerpoint</a:t>
            </a:r>
            <a:r>
              <a:rPr lang="en-US" dirty="0"/>
              <a:t> engines</a:t>
            </a:r>
          </a:p>
          <a:p>
            <a:pPr lvl="2">
              <a:buFont typeface="+mj-lt"/>
              <a:buAutoNum type="arabicPeriod"/>
            </a:pPr>
            <a:r>
              <a:rPr lang="en-US" dirty="0"/>
              <a:t>But they do want reliable, cheap, engines for those kinds of apps</a:t>
            </a:r>
          </a:p>
          <a:p>
            <a:pPr lvl="1">
              <a:buFont typeface="+mj-lt"/>
              <a:buAutoNum type="arabicPeriod"/>
            </a:pPr>
            <a:r>
              <a:rPr lang="en-US" dirty="0"/>
              <a:t>Conventional digital CMOS is already good enough for lots of things</a:t>
            </a:r>
          </a:p>
          <a:p>
            <a:pPr lvl="2">
              <a:buFont typeface="+mj-lt"/>
              <a:buAutoNum type="arabicPeriod"/>
            </a:pPr>
            <a:r>
              <a:rPr lang="en-US" dirty="0"/>
              <a:t>Protocol FSM’s, device controllers, communications, embedded control</a:t>
            </a:r>
          </a:p>
          <a:p>
            <a:pPr lvl="1">
              <a:buFont typeface="+mj-lt"/>
              <a:buAutoNum type="arabicPeriod"/>
            </a:pPr>
            <a:endParaRPr lang="en-US" dirty="0"/>
          </a:p>
          <a:p>
            <a:pPr marL="0" indent="0">
              <a:buNone/>
            </a:pPr>
            <a:r>
              <a:rPr lang="en-US" dirty="0"/>
              <a:t>Can’t dislodge the incumbent by barely beating it</a:t>
            </a:r>
          </a:p>
          <a:p>
            <a:pPr lvl="1">
              <a:buFont typeface="Wingdings" panose="05000000000000000000" pitchFamily="2" charset="2"/>
              <a:buChar char="Ø"/>
            </a:pPr>
            <a:r>
              <a:rPr lang="en-US" dirty="0"/>
              <a:t>Would have to win by very large margin across board (probabilistic technologies need not apply)</a:t>
            </a:r>
          </a:p>
          <a:p>
            <a:pPr marL="457200" lvl="1" indent="0">
              <a:buNone/>
            </a:pPr>
            <a:r>
              <a:rPr lang="en-US" dirty="0"/>
              <a:t>…or…</a:t>
            </a:r>
          </a:p>
          <a:p>
            <a:pPr lvl="1">
              <a:buFont typeface="Wingdings" panose="05000000000000000000" pitchFamily="2" charset="2"/>
              <a:buChar char="Ø"/>
            </a:pPr>
            <a:r>
              <a:rPr lang="en-US" dirty="0"/>
              <a:t>Make something important feasible that was not before</a:t>
            </a:r>
          </a:p>
          <a:p>
            <a:pPr lvl="1">
              <a:buFont typeface="Wingdings" panose="05000000000000000000" pitchFamily="2" charset="2"/>
              <a:buChar char="Ø"/>
            </a:pPr>
            <a:endParaRPr lang="en-US" dirty="0"/>
          </a:p>
          <a:p>
            <a:pPr marL="0" indent="0">
              <a:buNone/>
            </a:pPr>
            <a:r>
              <a:rPr lang="en-US" dirty="0"/>
              <a:t>NICE is going to have to learn to play nice with incumbent tech</a:t>
            </a:r>
          </a:p>
          <a:p>
            <a:pPr lvl="1">
              <a:buFont typeface="Wingdings" panose="05000000000000000000" pitchFamily="2" charset="2"/>
              <a:buChar char="Ø"/>
            </a:pPr>
            <a:r>
              <a:rPr lang="en-US" dirty="0"/>
              <a:t>Accelerators	</a:t>
            </a:r>
          </a:p>
          <a:p>
            <a:pPr lvl="1">
              <a:buFont typeface="Wingdings" panose="05000000000000000000" pitchFamily="2" charset="2"/>
              <a:buChar char="Ø"/>
            </a:pPr>
            <a:r>
              <a:rPr lang="en-US" dirty="0"/>
              <a:t>Add-on facilities for servers</a:t>
            </a:r>
          </a:p>
          <a:p>
            <a:pPr lvl="1">
              <a:buFont typeface="Wingdings" panose="05000000000000000000" pitchFamily="2" charset="2"/>
              <a:buChar char="Ø"/>
            </a:pPr>
            <a:r>
              <a:rPr lang="en-US" dirty="0"/>
              <a:t>Add-on tech for conventional SoC’s</a:t>
            </a:r>
          </a:p>
          <a:p>
            <a:pPr lvl="1">
              <a:buFont typeface="Wingdings" panose="05000000000000000000" pitchFamily="2" charset="2"/>
              <a:buChar char="Ø"/>
            </a:pPr>
            <a:r>
              <a:rPr lang="en-US" dirty="0"/>
              <a:t>Match market economics</a:t>
            </a:r>
          </a:p>
        </p:txBody>
      </p:sp>
      <p:sp>
        <p:nvSpPr>
          <p:cNvPr id="3" name="Title 2">
            <a:extLst>
              <a:ext uri="{FF2B5EF4-FFF2-40B4-BE49-F238E27FC236}">
                <a16:creationId xmlns:a16="http://schemas.microsoft.com/office/drawing/2014/main" id="{380C3890-9B88-48AA-ADF1-5636AC75FB51}"/>
              </a:ext>
            </a:extLst>
          </p:cNvPr>
          <p:cNvSpPr>
            <a:spLocks noGrp="1"/>
          </p:cNvSpPr>
          <p:nvPr>
            <p:ph type="ctrTitle"/>
          </p:nvPr>
        </p:nvSpPr>
        <p:spPr/>
        <p:txBody>
          <a:bodyPr/>
          <a:lstStyle/>
          <a:p>
            <a:r>
              <a:rPr lang="en-US" dirty="0"/>
              <a:t>What does NICE success look like?</a:t>
            </a:r>
          </a:p>
        </p:txBody>
      </p:sp>
      <p:sp>
        <p:nvSpPr>
          <p:cNvPr id="4" name="Slide Number Placeholder 3">
            <a:extLst>
              <a:ext uri="{FF2B5EF4-FFF2-40B4-BE49-F238E27FC236}">
                <a16:creationId xmlns:a16="http://schemas.microsoft.com/office/drawing/2014/main" id="{556BB398-8C82-44BD-BE4C-52D2231A32F3}"/>
              </a:ext>
            </a:extLst>
          </p:cNvPr>
          <p:cNvSpPr>
            <a:spLocks noGrp="1"/>
          </p:cNvSpPr>
          <p:nvPr>
            <p:ph type="sldNum" sz="quarter" idx="14"/>
          </p:nvPr>
        </p:nvSpPr>
        <p:spPr/>
        <p:txBody>
          <a:bodyPr/>
          <a:lstStyle/>
          <a:p>
            <a:pPr>
              <a:defRPr/>
            </a:pPr>
            <a:fld id="{3CDF11FB-FC71-4E7D-B0CF-6DF6F5E06A77}" type="slidenum">
              <a:rPr lang="en-US" smtClean="0"/>
              <a:pPr>
                <a:defRPr/>
              </a:pPr>
              <a:t>3</a:t>
            </a:fld>
            <a:endParaRPr lang="en-US"/>
          </a:p>
        </p:txBody>
      </p:sp>
      <p:sp>
        <p:nvSpPr>
          <p:cNvPr id="6" name="TextBox 5">
            <a:extLst>
              <a:ext uri="{FF2B5EF4-FFF2-40B4-BE49-F238E27FC236}">
                <a16:creationId xmlns:a16="http://schemas.microsoft.com/office/drawing/2014/main" id="{7664DBFC-D65F-42C7-8E92-E48645E20C03}"/>
              </a:ext>
            </a:extLst>
          </p:cNvPr>
          <p:cNvSpPr txBox="1"/>
          <p:nvPr/>
        </p:nvSpPr>
        <p:spPr>
          <a:xfrm>
            <a:off x="4770293" y="5553670"/>
            <a:ext cx="3884179"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NICE tech is not standalone. For volume, the infrastructure it will get is what we already have in place.</a:t>
            </a:r>
          </a:p>
        </p:txBody>
      </p:sp>
    </p:spTree>
    <p:extLst>
      <p:ext uri="{BB962C8B-B14F-4D97-AF65-F5344CB8AC3E}">
        <p14:creationId xmlns:p14="http://schemas.microsoft.com/office/powerpoint/2010/main" val="57300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A85E3A-B65E-4C0F-99E5-B8614C969EEE}"/>
              </a:ext>
            </a:extLst>
          </p:cNvPr>
          <p:cNvSpPr>
            <a:spLocks noGrp="1"/>
          </p:cNvSpPr>
          <p:nvPr>
            <p:ph type="ctrTitle"/>
          </p:nvPr>
        </p:nvSpPr>
        <p:spPr>
          <a:xfrm>
            <a:off x="798968" y="197605"/>
            <a:ext cx="3209614" cy="612648"/>
          </a:xfrm>
        </p:spPr>
        <p:txBody>
          <a:bodyPr>
            <a:normAutofit/>
          </a:bodyPr>
          <a:lstStyle/>
          <a:p>
            <a:r>
              <a:rPr lang="en-US" dirty="0"/>
              <a:t>Heterogeneous Circus</a:t>
            </a:r>
          </a:p>
        </p:txBody>
      </p:sp>
      <p:sp>
        <p:nvSpPr>
          <p:cNvPr id="4" name="Slide Number Placeholder 3">
            <a:extLst>
              <a:ext uri="{FF2B5EF4-FFF2-40B4-BE49-F238E27FC236}">
                <a16:creationId xmlns:a16="http://schemas.microsoft.com/office/drawing/2014/main" id="{D4E437C6-1EAE-4E9F-9135-D068E4117C1B}"/>
              </a:ext>
            </a:extLst>
          </p:cNvPr>
          <p:cNvSpPr>
            <a:spLocks noGrp="1"/>
          </p:cNvSpPr>
          <p:nvPr>
            <p:ph type="sldNum" sz="quarter" idx="16"/>
          </p:nvPr>
        </p:nvSpPr>
        <p:spPr/>
        <p:txBody>
          <a:bodyPr/>
          <a:lstStyle/>
          <a:p>
            <a:pPr>
              <a:defRPr/>
            </a:pPr>
            <a:fld id="{3CDF11FB-FC71-4E7D-B0CF-6DF6F5E06A77}" type="slidenum">
              <a:rPr lang="en-US" smtClean="0"/>
              <a:pPr>
                <a:defRPr/>
              </a:pPr>
              <a:t>4</a:t>
            </a:fld>
            <a:endParaRPr lang="en-US"/>
          </a:p>
        </p:txBody>
      </p:sp>
      <p:pic>
        <p:nvPicPr>
          <p:cNvPr id="1026" name="Picture 2" descr="Image result for old computer block diagram">
            <a:extLst>
              <a:ext uri="{FF2B5EF4-FFF2-40B4-BE49-F238E27FC236}">
                <a16:creationId xmlns:a16="http://schemas.microsoft.com/office/drawing/2014/main" id="{4D130404-7A55-4AF7-94E8-79CA4715F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458" y="158113"/>
            <a:ext cx="3563258" cy="1975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642CA88-10A2-48ED-9B23-9A26DF35F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3" y="1519161"/>
            <a:ext cx="6796144" cy="4727406"/>
          </a:xfrm>
          <a:prstGeom prst="rect">
            <a:avLst/>
          </a:prstGeom>
        </p:spPr>
      </p:pic>
      <p:sp>
        <p:nvSpPr>
          <p:cNvPr id="2" name="Content Placeholder 1">
            <a:extLst>
              <a:ext uri="{FF2B5EF4-FFF2-40B4-BE49-F238E27FC236}">
                <a16:creationId xmlns:a16="http://schemas.microsoft.com/office/drawing/2014/main" id="{91581769-2F6E-4BD2-9016-2C768516931B}"/>
              </a:ext>
            </a:extLst>
          </p:cNvPr>
          <p:cNvSpPr>
            <a:spLocks noGrp="1"/>
          </p:cNvSpPr>
          <p:nvPr>
            <p:ph sz="quarter" idx="13"/>
          </p:nvPr>
        </p:nvSpPr>
        <p:spPr>
          <a:xfrm>
            <a:off x="6819280" y="1796245"/>
            <a:ext cx="2249055" cy="401782"/>
          </a:xfrm>
        </p:spPr>
        <p:txBody>
          <a:bodyPr/>
          <a:lstStyle/>
          <a:p>
            <a:pPr marL="0" indent="0">
              <a:buNone/>
            </a:pPr>
            <a:r>
              <a:rPr lang="en-US" dirty="0"/>
              <a:t>The Good Old Days</a:t>
            </a:r>
          </a:p>
        </p:txBody>
      </p:sp>
      <p:sp>
        <p:nvSpPr>
          <p:cNvPr id="6" name="Content Placeholder 5">
            <a:extLst>
              <a:ext uri="{FF2B5EF4-FFF2-40B4-BE49-F238E27FC236}">
                <a16:creationId xmlns:a16="http://schemas.microsoft.com/office/drawing/2014/main" id="{13745BAD-C4EA-43C3-9066-3A0FDCE03C75}"/>
              </a:ext>
            </a:extLst>
          </p:cNvPr>
          <p:cNvSpPr>
            <a:spLocks noGrp="1"/>
          </p:cNvSpPr>
          <p:nvPr>
            <p:ph sz="quarter" idx="14"/>
          </p:nvPr>
        </p:nvSpPr>
        <p:spPr>
          <a:xfrm>
            <a:off x="568059" y="1246576"/>
            <a:ext cx="882073" cy="372606"/>
          </a:xfrm>
        </p:spPr>
        <p:txBody>
          <a:bodyPr/>
          <a:lstStyle/>
          <a:p>
            <a:pPr marL="0" indent="0">
              <a:buNone/>
            </a:pPr>
            <a:r>
              <a:rPr lang="en-US" dirty="0"/>
              <a:t>Today</a:t>
            </a:r>
          </a:p>
        </p:txBody>
      </p:sp>
      <p:sp>
        <p:nvSpPr>
          <p:cNvPr id="9" name="TextBox 8">
            <a:extLst>
              <a:ext uri="{FF2B5EF4-FFF2-40B4-BE49-F238E27FC236}">
                <a16:creationId xmlns:a16="http://schemas.microsoft.com/office/drawing/2014/main" id="{36B873A0-3D58-46FB-AC0A-8318AEAE29FE}"/>
              </a:ext>
            </a:extLst>
          </p:cNvPr>
          <p:cNvSpPr txBox="1"/>
          <p:nvPr/>
        </p:nvSpPr>
        <p:spPr>
          <a:xfrm>
            <a:off x="6819280" y="5288330"/>
            <a:ext cx="224905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It is easy to design things that cannot be effectively programmed.</a:t>
            </a:r>
          </a:p>
        </p:txBody>
      </p:sp>
      <p:sp>
        <p:nvSpPr>
          <p:cNvPr id="10" name="TextBox 9">
            <a:extLst>
              <a:ext uri="{FF2B5EF4-FFF2-40B4-BE49-F238E27FC236}">
                <a16:creationId xmlns:a16="http://schemas.microsoft.com/office/drawing/2014/main" id="{D2006FC6-1E2D-4BD5-B0A2-B724F7DC42BA}"/>
              </a:ext>
            </a:extLst>
          </p:cNvPr>
          <p:cNvSpPr txBox="1"/>
          <p:nvPr/>
        </p:nvSpPr>
        <p:spPr>
          <a:xfrm>
            <a:off x="6819279" y="4399907"/>
            <a:ext cx="224905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You will be adding to this </a:t>
            </a:r>
            <a:r>
              <a:rPr lang="en-US" dirty="0" err="1"/>
              <a:t>hodge</a:t>
            </a:r>
            <a:r>
              <a:rPr lang="en-US" dirty="0"/>
              <a:t> podge</a:t>
            </a:r>
          </a:p>
        </p:txBody>
      </p:sp>
    </p:spTree>
    <p:extLst>
      <p:ext uri="{BB962C8B-B14F-4D97-AF65-F5344CB8AC3E}">
        <p14:creationId xmlns:p14="http://schemas.microsoft.com/office/powerpoint/2010/main" val="130842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P spid="9"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932B495-83DD-4467-A4A6-06EA18E5128D}"/>
              </a:ext>
            </a:extLst>
          </p:cNvPr>
          <p:cNvGrpSpPr/>
          <p:nvPr/>
        </p:nvGrpSpPr>
        <p:grpSpPr>
          <a:xfrm>
            <a:off x="41564" y="1674644"/>
            <a:ext cx="9060872" cy="1011382"/>
            <a:chOff x="41564" y="1674644"/>
            <a:chExt cx="9060872" cy="1011382"/>
          </a:xfrm>
        </p:grpSpPr>
        <p:pic>
          <p:nvPicPr>
            <p:cNvPr id="7" name="Picture 2" descr="Image result for the golden rule">
              <a:extLst>
                <a:ext uri="{FF2B5EF4-FFF2-40B4-BE49-F238E27FC236}">
                  <a16:creationId xmlns:a16="http://schemas.microsoft.com/office/drawing/2014/main" id="{8CDAC753-3CE0-4B42-AD7F-E0CE1F63FF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4" y="1674644"/>
              <a:ext cx="1348509" cy="10113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09E5612-928A-4198-A29E-F706813492BA}"/>
                </a:ext>
              </a:extLst>
            </p:cNvPr>
            <p:cNvSpPr/>
            <p:nvPr/>
          </p:nvSpPr>
          <p:spPr>
            <a:xfrm>
              <a:off x="1390073" y="2033739"/>
              <a:ext cx="7712363" cy="4840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Content Placeholder 1">
            <a:extLst>
              <a:ext uri="{FF2B5EF4-FFF2-40B4-BE49-F238E27FC236}">
                <a16:creationId xmlns:a16="http://schemas.microsoft.com/office/drawing/2014/main" id="{212FC835-0258-4F44-BBA0-64236F9A7D8B}"/>
              </a:ext>
            </a:extLst>
          </p:cNvPr>
          <p:cNvSpPr>
            <a:spLocks noGrp="1"/>
          </p:cNvSpPr>
          <p:nvPr>
            <p:ph sz="quarter" idx="13"/>
          </p:nvPr>
        </p:nvSpPr>
        <p:spPr>
          <a:xfrm>
            <a:off x="457200" y="1051190"/>
            <a:ext cx="8686800" cy="5655392"/>
          </a:xfrm>
        </p:spPr>
        <p:txBody>
          <a:bodyPr/>
          <a:lstStyle/>
          <a:p>
            <a:pPr marL="1828800" indent="0">
              <a:buNone/>
            </a:pPr>
            <a:r>
              <a:rPr lang="en-US" sz="2000" dirty="0"/>
              <a:t>General-purpose computing ruled for </a:t>
            </a:r>
          </a:p>
          <a:p>
            <a:pPr marL="1828800" indent="0">
              <a:buNone/>
            </a:pPr>
            <a:r>
              <a:rPr lang="en-US" sz="2000" dirty="0"/>
              <a:t>decades because of golden rule:</a:t>
            </a:r>
          </a:p>
          <a:p>
            <a:pPr marL="0" indent="0">
              <a:buNone/>
            </a:pPr>
            <a:endParaRPr lang="en-US" dirty="0"/>
          </a:p>
          <a:p>
            <a:pPr marL="0" indent="0">
              <a:buNone/>
            </a:pPr>
            <a:r>
              <a:rPr lang="en-US" sz="2000" b="1" dirty="0">
                <a:solidFill>
                  <a:srgbClr val="FFC000"/>
                </a:solidFill>
              </a:rPr>
              <a:t>	Better perf on existing code + new apps &amp; OS’s = $$Profits</a:t>
            </a:r>
          </a:p>
          <a:p>
            <a:pPr marL="0" indent="0">
              <a:buNone/>
            </a:pPr>
            <a:endParaRPr lang="en-US" dirty="0"/>
          </a:p>
          <a:p>
            <a:pPr marL="0" indent="0">
              <a:buNone/>
            </a:pPr>
            <a:endParaRPr lang="en-US" dirty="0"/>
          </a:p>
          <a:p>
            <a:pPr marL="0" indent="0">
              <a:buNone/>
            </a:pPr>
            <a:r>
              <a:rPr lang="en-US" dirty="0"/>
              <a:t>Why did that formula work?</a:t>
            </a:r>
          </a:p>
          <a:p>
            <a:pPr marL="0" indent="0">
              <a:buNone/>
            </a:pPr>
            <a:endParaRPr lang="en-US" dirty="0"/>
          </a:p>
          <a:p>
            <a:pPr marL="800100" lvl="1" indent="-342900">
              <a:buFont typeface="+mj-lt"/>
              <a:buAutoNum type="arabicPeriod"/>
            </a:pPr>
            <a:r>
              <a:rPr lang="en-US" dirty="0"/>
              <a:t>CPU perf/features got exponentially &amp; predictably better over time</a:t>
            </a:r>
          </a:p>
          <a:p>
            <a:pPr marL="800100" lvl="1" indent="-342900">
              <a:buFont typeface="+mj-lt"/>
              <a:buAutoNum type="arabicPeriod"/>
            </a:pPr>
            <a:r>
              <a:rPr lang="en-US" dirty="0"/>
              <a:t>OS’s/SW got better (and demanded better CPU’s)</a:t>
            </a:r>
          </a:p>
          <a:p>
            <a:pPr marL="800100" lvl="1" indent="-342900">
              <a:buFont typeface="+mj-lt"/>
              <a:buAutoNum type="arabicPeriod"/>
            </a:pPr>
            <a:r>
              <a:rPr lang="en-US" dirty="0"/>
              <a:t>Platform improvements did not choke (PCI, QPI, USB, DRAM, buses, caches…)</a:t>
            </a:r>
          </a:p>
          <a:p>
            <a:pPr marL="803275" lvl="1" indent="-342900">
              <a:buFont typeface="+mj-lt"/>
              <a:buAutoNum type="arabicPeriod"/>
            </a:pPr>
            <a:r>
              <a:rPr lang="en-US" dirty="0"/>
              <a:t>Overall system cost fell drastically due to huge unit volumes</a:t>
            </a:r>
          </a:p>
          <a:p>
            <a:pPr marL="800100" lvl="1" indent="-342900">
              <a:buFont typeface="+mj-lt"/>
              <a:buAutoNum type="arabicPeriod"/>
            </a:pPr>
            <a:r>
              <a:rPr lang="en-US" dirty="0"/>
              <a:t>Security issues have remained annoyances, not limiters</a:t>
            </a:r>
          </a:p>
          <a:p>
            <a:pPr marL="800100" lvl="1" indent="-342900">
              <a:buFont typeface="+mj-lt"/>
              <a:buAutoNum type="arabicPeriod"/>
            </a:pPr>
            <a:r>
              <a:rPr lang="en-US" dirty="0"/>
              <a:t>There was a predictable future safeguarding today’s investments</a:t>
            </a:r>
          </a:p>
          <a:p>
            <a:pPr marL="800100" lvl="1" indent="-342900">
              <a:buFont typeface="+mj-lt"/>
              <a:buAutoNum type="arabicPeriod"/>
            </a:pPr>
            <a:endParaRPr lang="en-US" dirty="0"/>
          </a:p>
          <a:p>
            <a:pPr marL="400050">
              <a:buFont typeface="+mj-lt"/>
              <a:buAutoNum type="arabicPeriod"/>
            </a:pPr>
            <a:endParaRPr lang="en-US" dirty="0"/>
          </a:p>
          <a:p>
            <a:pPr marL="0" indent="0">
              <a:buNone/>
            </a:pPr>
            <a:r>
              <a:rPr lang="en-US" b="1" dirty="0"/>
              <a:t>Can we just re-apply that formula with NICE technology? </a:t>
            </a:r>
          </a:p>
          <a:p>
            <a:endParaRPr lang="en-US" dirty="0"/>
          </a:p>
        </p:txBody>
      </p:sp>
      <p:sp>
        <p:nvSpPr>
          <p:cNvPr id="4" name="Title 3">
            <a:extLst>
              <a:ext uri="{FF2B5EF4-FFF2-40B4-BE49-F238E27FC236}">
                <a16:creationId xmlns:a16="http://schemas.microsoft.com/office/drawing/2014/main" id="{F2EBE7F6-1A90-4FB9-831A-07E2B8BF0FD6}"/>
              </a:ext>
            </a:extLst>
          </p:cNvPr>
          <p:cNvSpPr>
            <a:spLocks noGrp="1"/>
          </p:cNvSpPr>
          <p:nvPr>
            <p:ph type="ctrTitle"/>
          </p:nvPr>
        </p:nvSpPr>
        <p:spPr/>
        <p:txBody>
          <a:bodyPr/>
          <a:lstStyle/>
          <a:p>
            <a:r>
              <a:rPr lang="en-US" dirty="0"/>
              <a:t>What can we learn from computing history?</a:t>
            </a:r>
          </a:p>
        </p:txBody>
      </p:sp>
      <p:sp>
        <p:nvSpPr>
          <p:cNvPr id="5" name="Slide Number Placeholder 4">
            <a:extLst>
              <a:ext uri="{FF2B5EF4-FFF2-40B4-BE49-F238E27FC236}">
                <a16:creationId xmlns:a16="http://schemas.microsoft.com/office/drawing/2014/main" id="{12518354-549A-4C74-9DE1-B363A44B741F}"/>
              </a:ext>
            </a:extLst>
          </p:cNvPr>
          <p:cNvSpPr>
            <a:spLocks noGrp="1"/>
          </p:cNvSpPr>
          <p:nvPr>
            <p:ph type="sldNum" sz="quarter" idx="16"/>
          </p:nvPr>
        </p:nvSpPr>
        <p:spPr/>
        <p:txBody>
          <a:bodyPr/>
          <a:lstStyle/>
          <a:p>
            <a:pPr>
              <a:defRPr/>
            </a:pPr>
            <a:fld id="{C4FE3E45-1792-4E74-B041-7604EBF3A664}" type="slidenum">
              <a:rPr lang="en-US" smtClean="0"/>
              <a:pPr>
                <a:defRPr/>
              </a:pPr>
              <a:t>5</a:t>
            </a:fld>
            <a:endParaRPr lang="en-US"/>
          </a:p>
        </p:txBody>
      </p:sp>
    </p:spTree>
    <p:extLst>
      <p:ext uri="{BB962C8B-B14F-4D97-AF65-F5344CB8AC3E}">
        <p14:creationId xmlns:p14="http://schemas.microsoft.com/office/powerpoint/2010/main" val="107430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750"/>
                                        <p:tgtEl>
                                          <p:spTgt spid="2">
                                            <p:txEl>
                                              <p:pRg st="3" end="3"/>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93BEB8-18CC-4FEB-B2B1-B44E490E915B}"/>
              </a:ext>
            </a:extLst>
          </p:cNvPr>
          <p:cNvSpPr>
            <a:spLocks noGrp="1"/>
          </p:cNvSpPr>
          <p:nvPr>
            <p:ph sz="quarter" idx="13"/>
          </p:nvPr>
        </p:nvSpPr>
        <p:spPr>
          <a:xfrm>
            <a:off x="419100" y="1765322"/>
            <a:ext cx="8305800" cy="4711677"/>
          </a:xfrm>
        </p:spPr>
        <p:txBody>
          <a:bodyPr/>
          <a:lstStyle/>
          <a:p>
            <a:pPr marL="800100" lvl="1" indent="-342900">
              <a:buFont typeface="+mj-lt"/>
              <a:buAutoNum type="arabicPeriod"/>
            </a:pPr>
            <a:r>
              <a:rPr lang="en-US" dirty="0"/>
              <a:t>CPU perf/features got exponentially &amp; predictably better over time</a:t>
            </a:r>
          </a:p>
          <a:p>
            <a:pPr marL="1200150" lvl="2" indent="-342900">
              <a:buFont typeface="+mj-lt"/>
              <a:buAutoNum type="alphaUcPeriod"/>
            </a:pPr>
            <a:r>
              <a:rPr lang="en-US" b="1" dirty="0"/>
              <a:t>CPU perf has stalled, and GPU perf will too, due to thermals.</a:t>
            </a:r>
          </a:p>
          <a:p>
            <a:pPr marL="1200150" lvl="2" indent="-342900">
              <a:buFont typeface="+mj-lt"/>
              <a:buAutoNum type="alphaUcPeriod"/>
            </a:pPr>
            <a:r>
              <a:rPr lang="en-US" b="1" dirty="0"/>
              <a:t>NICE-accelerators will improve for a few years but Moore’s Law is still dead</a:t>
            </a:r>
          </a:p>
          <a:p>
            <a:pPr marL="1200150" lvl="2" indent="-342900">
              <a:buFont typeface="+mj-lt"/>
              <a:buAutoNum type="alphaUcPeriod"/>
            </a:pPr>
            <a:endParaRPr lang="en-US" dirty="0"/>
          </a:p>
          <a:p>
            <a:pPr marL="800100" lvl="1" indent="-342900">
              <a:buFont typeface="+mj-lt"/>
              <a:buAutoNum type="arabicPeriod"/>
            </a:pPr>
            <a:r>
              <a:rPr lang="en-US" dirty="0"/>
              <a:t>OS’s/SW got better (and demanded better CPU’s)</a:t>
            </a:r>
          </a:p>
          <a:p>
            <a:pPr marL="857250" lvl="2" indent="0">
              <a:buNone/>
            </a:pPr>
            <a:r>
              <a:rPr lang="en-US" b="1" dirty="0"/>
              <a:t>New SW will take advantage of new NICE accelerators BUT</a:t>
            </a:r>
          </a:p>
          <a:p>
            <a:pPr marL="1657350" lvl="3" indent="-342900">
              <a:buFont typeface="+mj-lt"/>
              <a:buAutoNum type="alphaUcPeriod"/>
            </a:pPr>
            <a:r>
              <a:rPr lang="en-US" b="1" dirty="0"/>
              <a:t>Our ability to program heterogeneous accelerators is poor</a:t>
            </a:r>
          </a:p>
          <a:p>
            <a:pPr marL="1657350" lvl="3" indent="-342900">
              <a:buFont typeface="+mj-lt"/>
              <a:buAutoNum type="alphaUcPeriod"/>
            </a:pPr>
            <a:r>
              <a:rPr lang="en-US" b="1" dirty="0"/>
              <a:t>What are the </a:t>
            </a:r>
            <a:r>
              <a:rPr lang="en-US" b="1" i="1" dirty="0"/>
              <a:t>apps</a:t>
            </a:r>
            <a:r>
              <a:rPr lang="en-US" b="1" dirty="0"/>
              <a:t>? Those are what drives demand, not “capability” per se</a:t>
            </a:r>
          </a:p>
          <a:p>
            <a:pPr marL="1200150" lvl="2" indent="-342900">
              <a:buFont typeface="+mj-lt"/>
              <a:buAutoNum type="arabicPeriod"/>
            </a:pPr>
            <a:endParaRPr lang="en-US" dirty="0"/>
          </a:p>
          <a:p>
            <a:pPr marL="800100" lvl="1" indent="-342900">
              <a:buFont typeface="+mj-lt"/>
              <a:buAutoNum type="arabicPeriod"/>
            </a:pPr>
            <a:r>
              <a:rPr lang="en-US" dirty="0"/>
              <a:t>Platform improvements did not choke (PCI, QPI, USB, DRAM, buses, caches…)</a:t>
            </a:r>
          </a:p>
          <a:p>
            <a:pPr marL="1200150" lvl="2" indent="-342900">
              <a:buFont typeface="+mj-lt"/>
              <a:buAutoNum type="alphaUcPeriod"/>
            </a:pPr>
            <a:r>
              <a:rPr lang="en-US" b="1" dirty="0"/>
              <a:t>Still some room for improvement here</a:t>
            </a:r>
          </a:p>
          <a:p>
            <a:pPr marL="1200150" lvl="2" indent="-342900">
              <a:buFont typeface="+mj-lt"/>
              <a:buAutoNum type="alphaUcPeriod"/>
            </a:pPr>
            <a:r>
              <a:rPr lang="en-US" b="1" dirty="0"/>
              <a:t>But DRAM is dying, system economics worsening</a:t>
            </a:r>
          </a:p>
          <a:p>
            <a:pPr marL="800100" lvl="1" indent="-342900">
              <a:buFont typeface="+mj-lt"/>
              <a:buAutoNum type="arabicPeriod"/>
            </a:pPr>
            <a:endParaRPr lang="en-US" dirty="0"/>
          </a:p>
          <a:p>
            <a:pPr marL="803275" lvl="1" indent="-342900">
              <a:buFont typeface="+mj-lt"/>
              <a:buAutoNum type="arabicPeriod"/>
            </a:pPr>
            <a:r>
              <a:rPr lang="en-US" dirty="0"/>
              <a:t>Overall system cost fell drastically due to huge unit volumes</a:t>
            </a:r>
          </a:p>
          <a:p>
            <a:pPr marL="1203325" lvl="2" indent="-342900">
              <a:buFont typeface="+mj-lt"/>
              <a:buAutoNum type="alphaUcPeriod"/>
            </a:pPr>
            <a:r>
              <a:rPr lang="en-US" b="1" dirty="0"/>
              <a:t>Smartphone volumes are reaching saturation</a:t>
            </a:r>
          </a:p>
          <a:p>
            <a:pPr marL="1203325" lvl="2" indent="-342900">
              <a:buFont typeface="+mj-lt"/>
              <a:buAutoNum type="alphaUcPeriod"/>
            </a:pPr>
            <a:r>
              <a:rPr lang="en-US" b="1" dirty="0"/>
              <a:t>IoT volumes will dwarf smartphone, but there’s no profit there</a:t>
            </a:r>
          </a:p>
          <a:p>
            <a:pPr marL="0" indent="0">
              <a:buNone/>
            </a:pPr>
            <a:endParaRPr lang="en-US" dirty="0"/>
          </a:p>
        </p:txBody>
      </p:sp>
      <p:sp>
        <p:nvSpPr>
          <p:cNvPr id="3" name="Title 2">
            <a:extLst>
              <a:ext uri="{FF2B5EF4-FFF2-40B4-BE49-F238E27FC236}">
                <a16:creationId xmlns:a16="http://schemas.microsoft.com/office/drawing/2014/main" id="{F59D4057-B585-4769-A9DD-BC2D97AFC017}"/>
              </a:ext>
            </a:extLst>
          </p:cNvPr>
          <p:cNvSpPr>
            <a:spLocks noGrp="1"/>
          </p:cNvSpPr>
          <p:nvPr>
            <p:ph type="ctrTitle"/>
          </p:nvPr>
        </p:nvSpPr>
        <p:spPr/>
        <p:txBody>
          <a:bodyPr>
            <a:normAutofit/>
          </a:bodyPr>
          <a:lstStyle/>
          <a:p>
            <a:r>
              <a:rPr lang="en-US" dirty="0"/>
              <a:t>Does the golden rule apply to NICE tech?</a:t>
            </a:r>
          </a:p>
        </p:txBody>
      </p:sp>
      <p:sp>
        <p:nvSpPr>
          <p:cNvPr id="4" name="Slide Number Placeholder 3">
            <a:extLst>
              <a:ext uri="{FF2B5EF4-FFF2-40B4-BE49-F238E27FC236}">
                <a16:creationId xmlns:a16="http://schemas.microsoft.com/office/drawing/2014/main" id="{B20A39A2-45F3-4590-898A-C3FD9EA60CAE}"/>
              </a:ext>
            </a:extLst>
          </p:cNvPr>
          <p:cNvSpPr>
            <a:spLocks noGrp="1"/>
          </p:cNvSpPr>
          <p:nvPr>
            <p:ph type="sldNum" sz="quarter" idx="14"/>
          </p:nvPr>
        </p:nvSpPr>
        <p:spPr/>
        <p:txBody>
          <a:bodyPr/>
          <a:lstStyle/>
          <a:p>
            <a:pPr>
              <a:defRPr/>
            </a:pPr>
            <a:fld id="{3CDF11FB-FC71-4E7D-B0CF-6DF6F5E06A77}" type="slidenum">
              <a:rPr lang="en-US" smtClean="0"/>
              <a:pPr>
                <a:defRPr/>
              </a:pPr>
              <a:t>6</a:t>
            </a:fld>
            <a:endParaRPr lang="en-US"/>
          </a:p>
        </p:txBody>
      </p:sp>
      <p:sp>
        <p:nvSpPr>
          <p:cNvPr id="7" name="TextBox 6">
            <a:extLst>
              <a:ext uri="{FF2B5EF4-FFF2-40B4-BE49-F238E27FC236}">
                <a16:creationId xmlns:a16="http://schemas.microsoft.com/office/drawing/2014/main" id="{40B86584-50B5-4C46-9693-06E05B1B56C8}"/>
              </a:ext>
            </a:extLst>
          </p:cNvPr>
          <p:cNvSpPr txBox="1"/>
          <p:nvPr/>
        </p:nvSpPr>
        <p:spPr>
          <a:xfrm>
            <a:off x="1701511" y="6337250"/>
            <a:ext cx="557761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Must get the app/NICE/algorithm choir singing nicely</a:t>
            </a:r>
          </a:p>
        </p:txBody>
      </p:sp>
      <p:pic>
        <p:nvPicPr>
          <p:cNvPr id="6" name="Picture 5">
            <a:extLst>
              <a:ext uri="{FF2B5EF4-FFF2-40B4-BE49-F238E27FC236}">
                <a16:creationId xmlns:a16="http://schemas.microsoft.com/office/drawing/2014/main" id="{3984FAEF-CF15-423F-81DF-F0EF9A7ED28E}"/>
              </a:ext>
            </a:extLst>
          </p:cNvPr>
          <p:cNvPicPr>
            <a:picLocks noChangeAspect="1"/>
          </p:cNvPicPr>
          <p:nvPr/>
        </p:nvPicPr>
        <p:blipFill>
          <a:blip r:embed="rId2"/>
          <a:stretch>
            <a:fillRect/>
          </a:stretch>
        </p:blipFill>
        <p:spPr>
          <a:xfrm>
            <a:off x="1574800" y="923091"/>
            <a:ext cx="6908800" cy="612648"/>
          </a:xfrm>
          <a:prstGeom prst="rect">
            <a:avLst/>
          </a:prstGeom>
        </p:spPr>
      </p:pic>
      <p:sp>
        <p:nvSpPr>
          <p:cNvPr id="9" name="AutoShape 4" descr="Image result for &quot;pitch perfect&quot;">
            <a:extLst>
              <a:ext uri="{FF2B5EF4-FFF2-40B4-BE49-F238E27FC236}">
                <a16:creationId xmlns:a16="http://schemas.microsoft.com/office/drawing/2014/main" id="{EEDE1913-CA2C-4DE6-9991-FBFD31A3805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Image result for &quot;pitch perfect&quot;">
            <a:extLst>
              <a:ext uri="{FF2B5EF4-FFF2-40B4-BE49-F238E27FC236}">
                <a16:creationId xmlns:a16="http://schemas.microsoft.com/office/drawing/2014/main" id="{CC2EAE91-CA07-43F3-A963-C33DD7DF7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391" y="4414981"/>
            <a:ext cx="1767609" cy="176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3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par>
                          <p:cTn id="41" fill="hold">
                            <p:stCondLst>
                              <p:cond delay="0"/>
                            </p:stCondLst>
                            <p:childTnLst>
                              <p:par>
                                <p:cTn id="42" presetID="10" presetClass="entr" presetSubtype="0" fill="hold" nodeType="afterEffect">
                                  <p:stCondLst>
                                    <p:cond delay="750"/>
                                  </p:stCondLst>
                                  <p:childTnLst>
                                    <p:set>
                                      <p:cBhvr>
                                        <p:cTn id="43" dur="1" fill="hold">
                                          <p:stCondLst>
                                            <p:cond delay="0"/>
                                          </p:stCondLst>
                                        </p:cTn>
                                        <p:tgtEl>
                                          <p:spTgt spid="7176"/>
                                        </p:tgtEl>
                                        <p:attrNameLst>
                                          <p:attrName>style.visibility</p:attrName>
                                        </p:attrNameLst>
                                      </p:cBhvr>
                                      <p:to>
                                        <p:strVal val="visible"/>
                                      </p:to>
                                    </p:set>
                                    <p:animEffect transition="in" filter="fade">
                                      <p:cBhvr>
                                        <p:cTn id="44"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41EA24-1D06-4EAD-9EEC-C7474E29334E}"/>
              </a:ext>
            </a:extLst>
          </p:cNvPr>
          <p:cNvSpPr>
            <a:spLocks noGrp="1"/>
          </p:cNvSpPr>
          <p:nvPr>
            <p:ph sz="quarter" idx="13"/>
          </p:nvPr>
        </p:nvSpPr>
        <p:spPr>
          <a:xfrm>
            <a:off x="-273627" y="1514764"/>
            <a:ext cx="8632536" cy="5038436"/>
          </a:xfrm>
        </p:spPr>
        <p:txBody>
          <a:bodyPr/>
          <a:lstStyle/>
          <a:p>
            <a:pPr marL="457200" lvl="1" indent="0">
              <a:buNone/>
            </a:pPr>
            <a:r>
              <a:rPr lang="en-US" sz="2000" dirty="0"/>
              <a:t>General computing largely ignored efficiency</a:t>
            </a:r>
          </a:p>
          <a:p>
            <a:pPr lvl="1"/>
            <a:r>
              <a:rPr lang="en-US" dirty="0"/>
              <a:t>MPEG-2 HW decoder 1000x &gt; software decoder on CPU</a:t>
            </a:r>
          </a:p>
          <a:p>
            <a:pPr lvl="1"/>
            <a:r>
              <a:rPr lang="en-US" dirty="0"/>
              <a:t>Tasks that are too much for CPU’s may be feasible with accelerators</a:t>
            </a:r>
          </a:p>
          <a:p>
            <a:pPr lvl="2"/>
            <a:r>
              <a:rPr lang="en-US" dirty="0"/>
              <a:t>End of Moore’s Law means you can no longer just wait around and faster machines will appear…only accelerators will enable certain classes of new apps</a:t>
            </a:r>
          </a:p>
          <a:p>
            <a:pPr lvl="2"/>
            <a:r>
              <a:rPr lang="en-US" dirty="0"/>
              <a:t>What new apps? </a:t>
            </a:r>
            <a:r>
              <a:rPr lang="en-US" dirty="0" err="1"/>
              <a:t>Dunno</a:t>
            </a:r>
            <a:r>
              <a:rPr lang="en-US" dirty="0"/>
              <a:t>. Historically, we </a:t>
            </a:r>
            <a:r>
              <a:rPr lang="en-US" i="1" dirty="0"/>
              <a:t>never</a:t>
            </a:r>
            <a:r>
              <a:rPr lang="en-US" dirty="0"/>
              <a:t> knew until they appeared </a:t>
            </a:r>
          </a:p>
          <a:p>
            <a:pPr marL="1371600" lvl="3" indent="0">
              <a:buNone/>
            </a:pPr>
            <a:r>
              <a:rPr lang="en-US" dirty="0"/>
              <a:t>Various forms of machine learning appear to be likely. What else?</a:t>
            </a:r>
          </a:p>
          <a:p>
            <a:pPr lvl="3">
              <a:buFont typeface="Wingdings" panose="05000000000000000000" pitchFamily="2" charset="2"/>
              <a:buChar char="Ø"/>
            </a:pPr>
            <a:r>
              <a:rPr lang="en-US" b="1" u="sng" dirty="0"/>
              <a:t>Accelerator designers may have to predict these new apps</a:t>
            </a:r>
          </a:p>
          <a:p>
            <a:pPr lvl="3">
              <a:buFont typeface="Wingdings" panose="05000000000000000000" pitchFamily="2" charset="2"/>
              <a:buChar char="Ø"/>
            </a:pPr>
            <a:r>
              <a:rPr lang="en-US" b="1" u="sng" dirty="0"/>
              <a:t>Building a special-purpose machine for the wrong algorithm is a Really Bad Idea* </a:t>
            </a:r>
          </a:p>
          <a:p>
            <a:pPr lvl="1"/>
            <a:endParaRPr lang="en-US" dirty="0"/>
          </a:p>
          <a:p>
            <a:pPr lvl="1"/>
            <a:r>
              <a:rPr lang="en-US" dirty="0"/>
              <a:t>1000x was don’t-care when CPU power low</a:t>
            </a:r>
          </a:p>
          <a:p>
            <a:pPr lvl="1"/>
            <a:r>
              <a:rPr lang="en-US" dirty="0"/>
              <a:t>Efficiency became 1</a:t>
            </a:r>
            <a:r>
              <a:rPr lang="en-US" baseline="30000" dirty="0"/>
              <a:t>st</a:t>
            </a:r>
            <a:r>
              <a:rPr lang="en-US" dirty="0"/>
              <a:t> order concern in 2004 when sys thermals hit air-cooling limit</a:t>
            </a:r>
          </a:p>
          <a:p>
            <a:pPr lvl="2"/>
            <a:r>
              <a:rPr lang="en-US" dirty="0"/>
              <a:t>Industry’s answer: multicore</a:t>
            </a:r>
          </a:p>
          <a:p>
            <a:pPr lvl="2"/>
            <a:r>
              <a:rPr lang="en-US" dirty="0"/>
              <a:t>Kept the arch franchise going but w/o the customary perf kick</a:t>
            </a:r>
          </a:p>
          <a:p>
            <a:pPr lvl="2"/>
            <a:endParaRPr lang="en-US" dirty="0"/>
          </a:p>
        </p:txBody>
      </p:sp>
      <p:sp>
        <p:nvSpPr>
          <p:cNvPr id="3" name="Title 2">
            <a:extLst>
              <a:ext uri="{FF2B5EF4-FFF2-40B4-BE49-F238E27FC236}">
                <a16:creationId xmlns:a16="http://schemas.microsoft.com/office/drawing/2014/main" id="{497A1FB5-19BF-4EEC-AFC6-4264F5711EE2}"/>
              </a:ext>
            </a:extLst>
          </p:cNvPr>
          <p:cNvSpPr>
            <a:spLocks noGrp="1"/>
          </p:cNvSpPr>
          <p:nvPr>
            <p:ph type="ctrTitle"/>
          </p:nvPr>
        </p:nvSpPr>
        <p:spPr/>
        <p:txBody>
          <a:bodyPr/>
          <a:lstStyle/>
          <a:p>
            <a:r>
              <a:rPr lang="en-US" dirty="0"/>
              <a:t>Efficiency is NICE’s friend</a:t>
            </a:r>
          </a:p>
        </p:txBody>
      </p:sp>
      <p:sp>
        <p:nvSpPr>
          <p:cNvPr id="4" name="Slide Number Placeholder 3">
            <a:extLst>
              <a:ext uri="{FF2B5EF4-FFF2-40B4-BE49-F238E27FC236}">
                <a16:creationId xmlns:a16="http://schemas.microsoft.com/office/drawing/2014/main" id="{A7721702-22C9-4E17-BA77-18ED51868B1F}"/>
              </a:ext>
            </a:extLst>
          </p:cNvPr>
          <p:cNvSpPr>
            <a:spLocks noGrp="1"/>
          </p:cNvSpPr>
          <p:nvPr>
            <p:ph type="sldNum" sz="quarter" idx="14"/>
          </p:nvPr>
        </p:nvSpPr>
        <p:spPr/>
        <p:txBody>
          <a:bodyPr/>
          <a:lstStyle/>
          <a:p>
            <a:pPr>
              <a:defRPr/>
            </a:pPr>
            <a:fld id="{3CDF11FB-FC71-4E7D-B0CF-6DF6F5E06A77}" type="slidenum">
              <a:rPr lang="en-US" smtClean="0"/>
              <a:pPr>
                <a:defRPr/>
              </a:pPr>
              <a:t>7</a:t>
            </a:fld>
            <a:endParaRPr lang="en-US"/>
          </a:p>
        </p:txBody>
      </p:sp>
      <p:pic>
        <p:nvPicPr>
          <p:cNvPr id="6146" name="Picture 2" descr="Image result for efficiency">
            <a:extLst>
              <a:ext uri="{FF2B5EF4-FFF2-40B4-BE49-F238E27FC236}">
                <a16:creationId xmlns:a16="http://schemas.microsoft.com/office/drawing/2014/main" id="{FC09F6D6-34F4-4F09-9A39-38760C87F7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6982" y="0"/>
            <a:ext cx="2697017" cy="17562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5AE008-9210-40C8-A130-49EF8CAB27A0}"/>
              </a:ext>
            </a:extLst>
          </p:cNvPr>
          <p:cNvSpPr txBox="1"/>
          <p:nvPr/>
        </p:nvSpPr>
        <p:spPr>
          <a:xfrm>
            <a:off x="2670395" y="5658192"/>
            <a:ext cx="519805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NICE no longer needs 1000x to play: CPU’s/GPU’s becoming stationary targets. WILL YOU?</a:t>
            </a:r>
          </a:p>
        </p:txBody>
      </p:sp>
      <p:sp>
        <p:nvSpPr>
          <p:cNvPr id="5" name="TextBox 4">
            <a:extLst>
              <a:ext uri="{FF2B5EF4-FFF2-40B4-BE49-F238E27FC236}">
                <a16:creationId xmlns:a16="http://schemas.microsoft.com/office/drawing/2014/main" id="{5882FC10-498D-4DAF-9FAA-BA0DCF4EF2E9}"/>
              </a:ext>
            </a:extLst>
          </p:cNvPr>
          <p:cNvSpPr txBox="1"/>
          <p:nvPr/>
        </p:nvSpPr>
        <p:spPr>
          <a:xfrm>
            <a:off x="185813" y="6475968"/>
            <a:ext cx="2145139" cy="253916"/>
          </a:xfrm>
          <a:prstGeom prst="rect">
            <a:avLst/>
          </a:prstGeom>
          <a:noFill/>
        </p:spPr>
        <p:txBody>
          <a:bodyPr wrap="none" rtlCol="0">
            <a:spAutoFit/>
          </a:bodyPr>
          <a:lstStyle/>
          <a:p>
            <a:r>
              <a:rPr lang="en-US" sz="1050" dirty="0"/>
              <a:t>*courtesy Rich </a:t>
            </a:r>
            <a:r>
              <a:rPr lang="en-US" sz="1050" dirty="0" err="1"/>
              <a:t>Lethin</a:t>
            </a:r>
            <a:r>
              <a:rPr lang="en-US" sz="1050" dirty="0"/>
              <a:t> / Reservoir</a:t>
            </a:r>
          </a:p>
        </p:txBody>
      </p:sp>
    </p:spTree>
    <p:extLst>
      <p:ext uri="{BB962C8B-B14F-4D97-AF65-F5344CB8AC3E}">
        <p14:creationId xmlns:p14="http://schemas.microsoft.com/office/powerpoint/2010/main" val="20448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50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10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childTnLst>
                                </p:cTn>
                              </p:par>
                            </p:childTnLst>
                          </p:cTn>
                        </p:par>
                        <p:par>
                          <p:cTn id="36" fill="hold">
                            <p:stCondLst>
                              <p:cond delay="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FC8FCC-D367-49F1-907C-533B35C90A9F}"/>
              </a:ext>
            </a:extLst>
          </p:cNvPr>
          <p:cNvSpPr>
            <a:spLocks noGrp="1"/>
          </p:cNvSpPr>
          <p:nvPr>
            <p:ph type="ctrTitle"/>
          </p:nvPr>
        </p:nvSpPr>
        <p:spPr>
          <a:xfrm>
            <a:off x="1534968" y="158750"/>
            <a:ext cx="4782705" cy="612648"/>
          </a:xfrm>
        </p:spPr>
        <p:txBody>
          <a:bodyPr/>
          <a:lstStyle/>
          <a:p>
            <a:r>
              <a:rPr lang="en-US" dirty="0"/>
              <a:t>Other things NICE must get right</a:t>
            </a:r>
          </a:p>
        </p:txBody>
      </p:sp>
      <p:sp>
        <p:nvSpPr>
          <p:cNvPr id="4" name="Slide Number Placeholder 3">
            <a:extLst>
              <a:ext uri="{FF2B5EF4-FFF2-40B4-BE49-F238E27FC236}">
                <a16:creationId xmlns:a16="http://schemas.microsoft.com/office/drawing/2014/main" id="{D6AAF1DE-C818-4DA9-A353-BBA6CBEEF8F8}"/>
              </a:ext>
            </a:extLst>
          </p:cNvPr>
          <p:cNvSpPr>
            <a:spLocks noGrp="1"/>
          </p:cNvSpPr>
          <p:nvPr>
            <p:ph type="sldNum" sz="quarter" idx="14"/>
          </p:nvPr>
        </p:nvSpPr>
        <p:spPr/>
        <p:txBody>
          <a:bodyPr/>
          <a:lstStyle/>
          <a:p>
            <a:pPr>
              <a:defRPr/>
            </a:pPr>
            <a:fld id="{3CDF11FB-FC71-4E7D-B0CF-6DF6F5E06A77}" type="slidenum">
              <a:rPr lang="en-US" smtClean="0"/>
              <a:pPr>
                <a:defRPr/>
              </a:pPr>
              <a:t>8</a:t>
            </a:fld>
            <a:endParaRPr lang="en-US"/>
          </a:p>
        </p:txBody>
      </p:sp>
      <p:sp>
        <p:nvSpPr>
          <p:cNvPr id="5" name="Content Placeholder 4">
            <a:extLst>
              <a:ext uri="{FF2B5EF4-FFF2-40B4-BE49-F238E27FC236}">
                <a16:creationId xmlns:a16="http://schemas.microsoft.com/office/drawing/2014/main" id="{5C2CBFF4-1469-4E8B-87CC-A86FF7C8A576}"/>
              </a:ext>
            </a:extLst>
          </p:cNvPr>
          <p:cNvSpPr>
            <a:spLocks noGrp="1"/>
          </p:cNvSpPr>
          <p:nvPr>
            <p:ph sz="quarter" idx="13"/>
          </p:nvPr>
        </p:nvSpPr>
        <p:spPr>
          <a:xfrm>
            <a:off x="419100" y="1143000"/>
            <a:ext cx="8530936" cy="5334000"/>
          </a:xfrm>
        </p:spPr>
        <p:txBody>
          <a:bodyPr/>
          <a:lstStyle/>
          <a:p>
            <a:pPr>
              <a:buFont typeface="+mj-lt"/>
              <a:buAutoNum type="arabicPeriod"/>
            </a:pPr>
            <a:r>
              <a:rPr lang="en-US" dirty="0"/>
              <a:t>Switch away from historic “design to be correct” to “design knowing there will be emergent behavior” and algorithmic errors/misuse</a:t>
            </a:r>
          </a:p>
          <a:p>
            <a:pPr lvl="1">
              <a:buFont typeface="+mj-lt"/>
              <a:buAutoNum type="arabicPeriod"/>
            </a:pPr>
            <a:r>
              <a:rPr lang="en-US" dirty="0"/>
              <a:t>Emergent behavior is never in your favor</a:t>
            </a:r>
          </a:p>
          <a:p>
            <a:pPr lvl="1">
              <a:buFont typeface="+mj-lt"/>
              <a:buAutoNum type="arabicPeriod"/>
            </a:pPr>
            <a:r>
              <a:rPr lang="en-US" dirty="0"/>
              <a:t>It arises from system complexity</a:t>
            </a:r>
          </a:p>
          <a:p>
            <a:pPr lvl="1">
              <a:buFont typeface="+mj-lt"/>
              <a:buAutoNum type="arabicPeriod"/>
            </a:pPr>
            <a:r>
              <a:rPr lang="en-US" dirty="0"/>
              <a:t>The same system complexity that keeps most humans from understanding how the system really works or why it does what it does</a:t>
            </a:r>
          </a:p>
          <a:p>
            <a:pPr lvl="1">
              <a:buFont typeface="+mj-lt"/>
              <a:buAutoNum type="arabicPeriod"/>
            </a:pPr>
            <a:endParaRPr lang="en-US" dirty="0"/>
          </a:p>
          <a:p>
            <a:pPr>
              <a:buFont typeface="+mj-lt"/>
              <a:buAutoNum type="arabicPeriod"/>
            </a:pPr>
            <a:r>
              <a:rPr lang="en-US" dirty="0"/>
              <a:t>There will be unintended “communications paths” in the systems you sell into</a:t>
            </a:r>
          </a:p>
          <a:p>
            <a:pPr lvl="1">
              <a:buFont typeface="+mj-lt"/>
              <a:buAutoNum type="arabicPeriod"/>
            </a:pPr>
            <a:r>
              <a:rPr lang="en-US" dirty="0" err="1"/>
              <a:t>Spectre</a:t>
            </a:r>
            <a:r>
              <a:rPr lang="en-US" dirty="0"/>
              <a:t>/Meltdown</a:t>
            </a:r>
          </a:p>
          <a:p>
            <a:pPr lvl="1">
              <a:buFont typeface="+mj-lt"/>
              <a:buAutoNum type="arabicPeriod"/>
            </a:pPr>
            <a:r>
              <a:rPr lang="en-US" dirty="0" err="1"/>
              <a:t>RowHammer</a:t>
            </a:r>
            <a:endParaRPr lang="en-US" dirty="0"/>
          </a:p>
          <a:p>
            <a:pPr lvl="1">
              <a:buFont typeface="+mj-lt"/>
              <a:buAutoNum type="arabicPeriod"/>
            </a:pPr>
            <a:r>
              <a:rPr lang="en-US" dirty="0"/>
              <a:t>EMI, RFI, </a:t>
            </a:r>
            <a:r>
              <a:rPr lang="en-US" dirty="0" err="1"/>
              <a:t>gnd</a:t>
            </a:r>
            <a:r>
              <a:rPr lang="en-US" dirty="0"/>
              <a:t>/VCC coupling, intentional mistreatment by hackers</a:t>
            </a:r>
          </a:p>
          <a:p>
            <a:pPr marL="457200" lvl="1" indent="0">
              <a:buNone/>
            </a:pPr>
            <a:endParaRPr lang="en-US" dirty="0"/>
          </a:p>
          <a:p>
            <a:pPr lvl="1">
              <a:buFont typeface="+mj-lt"/>
              <a:buAutoNum type="arabicPeriod"/>
            </a:pPr>
            <a:endParaRPr lang="en-US" dirty="0"/>
          </a:p>
        </p:txBody>
      </p:sp>
      <p:pic>
        <p:nvPicPr>
          <p:cNvPr id="6" name="Picture 2" descr="Image result for unintended interaction">
            <a:extLst>
              <a:ext uri="{FF2B5EF4-FFF2-40B4-BE49-F238E27FC236}">
                <a16:creationId xmlns:a16="http://schemas.microsoft.com/office/drawing/2014/main" id="{C53ED1B2-3E66-492B-810F-49F9B5B39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2" y="4427499"/>
            <a:ext cx="4151746" cy="243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06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E80782-9188-47EF-A207-497F337DDB0F}"/>
              </a:ext>
            </a:extLst>
          </p:cNvPr>
          <p:cNvSpPr>
            <a:spLocks noGrp="1"/>
          </p:cNvSpPr>
          <p:nvPr>
            <p:ph sz="quarter" idx="13"/>
          </p:nvPr>
        </p:nvSpPr>
        <p:spPr/>
        <p:txBody>
          <a:bodyPr/>
          <a:lstStyle/>
          <a:p>
            <a:pPr>
              <a:buFont typeface="+mj-lt"/>
              <a:buAutoNum type="arabicPeriod"/>
            </a:pPr>
            <a:r>
              <a:rPr lang="en-US" dirty="0"/>
              <a:t>Historical failures remain: </a:t>
            </a:r>
            <a:r>
              <a:rPr lang="en-US" b="1" dirty="0"/>
              <a:t>Software</a:t>
            </a:r>
          </a:p>
          <a:p>
            <a:pPr lvl="1">
              <a:buFont typeface="+mj-lt"/>
              <a:buAutoNum type="arabicPeriod"/>
            </a:pPr>
            <a:r>
              <a:rPr lang="en-US" dirty="0"/>
              <a:t>SW races, resource sharing errors, driver problems, inability to test all combos</a:t>
            </a:r>
          </a:p>
          <a:p>
            <a:pPr lvl="1">
              <a:buFont typeface="+mj-lt"/>
              <a:buAutoNum type="arabicPeriod"/>
            </a:pPr>
            <a:r>
              <a:rPr lang="en-US" dirty="0"/>
              <a:t>Heterogeneous systems are coded “by hand”…source of errors</a:t>
            </a:r>
          </a:p>
          <a:p>
            <a:pPr lvl="1">
              <a:buFont typeface="+mj-lt"/>
              <a:buAutoNum type="arabicPeriod"/>
            </a:pPr>
            <a:r>
              <a:rPr lang="en-US" dirty="0"/>
              <a:t>We don’t check reasonableness, we don’t usually “contain” error sources</a:t>
            </a:r>
          </a:p>
          <a:p>
            <a:pPr lvl="1">
              <a:buFont typeface="+mj-lt"/>
              <a:buAutoNum type="arabicPeriod"/>
            </a:pPr>
            <a:endParaRPr lang="en-US" dirty="0"/>
          </a:p>
          <a:p>
            <a:pPr>
              <a:buFont typeface="+mj-lt"/>
              <a:buAutoNum type="arabicPeriod"/>
            </a:pPr>
            <a:r>
              <a:rPr lang="en-US" dirty="0"/>
              <a:t>Historical failures remain: </a:t>
            </a:r>
            <a:r>
              <a:rPr lang="en-US" b="1" dirty="0"/>
              <a:t>Hardware</a:t>
            </a:r>
          </a:p>
          <a:p>
            <a:pPr lvl="1">
              <a:buFont typeface="+mj-lt"/>
              <a:buAutoNum type="arabicPeriod"/>
            </a:pPr>
            <a:r>
              <a:rPr lang="en-US" dirty="0"/>
              <a:t>Shrinking system error margins</a:t>
            </a:r>
          </a:p>
          <a:p>
            <a:pPr lvl="1">
              <a:buFont typeface="+mj-lt"/>
              <a:buAutoNum type="arabicPeriod"/>
            </a:pPr>
            <a:r>
              <a:rPr lang="en-US" dirty="0"/>
              <a:t>Shared power/</a:t>
            </a:r>
            <a:r>
              <a:rPr lang="en-US" dirty="0" err="1"/>
              <a:t>gnd</a:t>
            </a:r>
            <a:r>
              <a:rPr lang="en-US" dirty="0"/>
              <a:t>, </a:t>
            </a:r>
            <a:r>
              <a:rPr lang="en-US" dirty="0" err="1"/>
              <a:t>gnd</a:t>
            </a:r>
            <a:r>
              <a:rPr lang="en-US" dirty="0"/>
              <a:t> bounce, metastability</a:t>
            </a:r>
          </a:p>
          <a:p>
            <a:pPr lvl="1">
              <a:buFont typeface="+mj-lt"/>
              <a:buAutoNum type="arabicPeriod"/>
            </a:pPr>
            <a:r>
              <a:rPr lang="en-US" dirty="0"/>
              <a:t>Systems routinely near thermal limits</a:t>
            </a:r>
          </a:p>
          <a:p>
            <a:pPr lvl="1">
              <a:buFont typeface="+mj-lt"/>
              <a:buAutoNum type="arabicPeriod"/>
            </a:pPr>
            <a:r>
              <a:rPr lang="en-US" dirty="0"/>
              <a:t>Relying on convergence (training) to fix transients</a:t>
            </a:r>
          </a:p>
          <a:p>
            <a:pPr lvl="1">
              <a:buFont typeface="+mj-lt"/>
              <a:buAutoNum type="arabicPeriod"/>
            </a:pPr>
            <a:r>
              <a:rPr lang="en-US" dirty="0"/>
              <a:t>No error-checking on inferences</a:t>
            </a:r>
          </a:p>
          <a:p>
            <a:pPr>
              <a:buFont typeface="+mj-lt"/>
              <a:buAutoNum type="arabicPeriod"/>
            </a:pPr>
            <a:endParaRPr lang="en-US" dirty="0"/>
          </a:p>
          <a:p>
            <a:pPr>
              <a:buFont typeface="+mj-lt"/>
              <a:buAutoNum type="arabicPeriod"/>
            </a:pPr>
            <a:endParaRPr lang="en-US" dirty="0"/>
          </a:p>
          <a:p>
            <a:pPr>
              <a:buFont typeface="+mj-lt"/>
              <a:buAutoNum type="arabicPeriod"/>
            </a:pPr>
            <a:r>
              <a:rPr lang="en-US" dirty="0"/>
              <a:t>You must judiciously provide </a:t>
            </a:r>
            <a:r>
              <a:rPr lang="en-US" b="1" dirty="0"/>
              <a:t>backup plans</a:t>
            </a:r>
          </a:p>
          <a:p>
            <a:pPr lvl="1">
              <a:buFont typeface="+mj-lt"/>
              <a:buAutoNum type="arabicPeriod"/>
            </a:pPr>
            <a:r>
              <a:rPr lang="en-US" dirty="0"/>
              <a:t>But don’t make usual error of treating them less seriously than main plan</a:t>
            </a:r>
          </a:p>
          <a:p>
            <a:pPr lvl="1">
              <a:buFont typeface="+mj-lt"/>
              <a:buAutoNum type="arabicPeriod"/>
            </a:pPr>
            <a:r>
              <a:rPr lang="en-US" dirty="0"/>
              <a:t>Thinking you have a backup, when you actually don’t, is worse than having none</a:t>
            </a:r>
          </a:p>
          <a:p>
            <a:pPr marL="914400" lvl="2" indent="0">
              <a:buNone/>
            </a:pPr>
            <a:r>
              <a:rPr lang="en-US" dirty="0"/>
              <a:t>(See NASA Space Shuttle Challenger accident)</a:t>
            </a:r>
          </a:p>
        </p:txBody>
      </p:sp>
      <p:sp>
        <p:nvSpPr>
          <p:cNvPr id="3" name="Title 2">
            <a:extLst>
              <a:ext uri="{FF2B5EF4-FFF2-40B4-BE49-F238E27FC236}">
                <a16:creationId xmlns:a16="http://schemas.microsoft.com/office/drawing/2014/main" id="{8512511F-524F-4744-8572-BD5D40C9F3FC}"/>
              </a:ext>
            </a:extLst>
          </p:cNvPr>
          <p:cNvSpPr>
            <a:spLocks noGrp="1"/>
          </p:cNvSpPr>
          <p:nvPr>
            <p:ph type="ctrTitle"/>
          </p:nvPr>
        </p:nvSpPr>
        <p:spPr>
          <a:xfrm>
            <a:off x="1622426" y="151418"/>
            <a:ext cx="3743902" cy="612648"/>
          </a:xfrm>
        </p:spPr>
        <p:txBody>
          <a:bodyPr/>
          <a:lstStyle/>
          <a:p>
            <a:pPr lvl="0"/>
            <a:r>
              <a:rPr lang="en-US" dirty="0"/>
              <a:t>And there will be failures</a:t>
            </a:r>
          </a:p>
        </p:txBody>
      </p:sp>
      <p:sp>
        <p:nvSpPr>
          <p:cNvPr id="4" name="Slide Number Placeholder 3">
            <a:extLst>
              <a:ext uri="{FF2B5EF4-FFF2-40B4-BE49-F238E27FC236}">
                <a16:creationId xmlns:a16="http://schemas.microsoft.com/office/drawing/2014/main" id="{1B15A9C4-B73F-494D-88A0-F933C5AFB022}"/>
              </a:ext>
            </a:extLst>
          </p:cNvPr>
          <p:cNvSpPr>
            <a:spLocks noGrp="1"/>
          </p:cNvSpPr>
          <p:nvPr>
            <p:ph type="sldNum" sz="quarter" idx="14"/>
          </p:nvPr>
        </p:nvSpPr>
        <p:spPr/>
        <p:txBody>
          <a:bodyPr/>
          <a:lstStyle/>
          <a:p>
            <a:pPr>
              <a:defRPr/>
            </a:pPr>
            <a:fld id="{3CDF11FB-FC71-4E7D-B0CF-6DF6F5E06A77}" type="slidenum">
              <a:rPr lang="en-US" smtClean="0"/>
              <a:pPr>
                <a:defRPr/>
              </a:pPr>
              <a:t>9</a:t>
            </a:fld>
            <a:endParaRPr lang="en-US"/>
          </a:p>
        </p:txBody>
      </p:sp>
      <p:pic>
        <p:nvPicPr>
          <p:cNvPr id="2050" name="Picture 2" descr="Image result for failure">
            <a:extLst>
              <a:ext uri="{FF2B5EF4-FFF2-40B4-BE49-F238E27FC236}">
                <a16:creationId xmlns:a16="http://schemas.microsoft.com/office/drawing/2014/main" id="{776F0A50-8D4B-4415-BA63-9C6E195D1D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2923" y="0"/>
            <a:ext cx="2561077" cy="14634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na.ssl-images-amazon.com/images/I/51OVEU4GiDL._SX331_BO1,204,203,200_.jpg">
            <a:extLst>
              <a:ext uri="{FF2B5EF4-FFF2-40B4-BE49-F238E27FC236}">
                <a16:creationId xmlns:a16="http://schemas.microsoft.com/office/drawing/2014/main" id="{1E0D70F1-0247-4BE2-AD30-EEEC62613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150" y="2604767"/>
            <a:ext cx="1822450" cy="273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0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4A9B"/>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baseline="0" dirty="0" smtClean="0">
            <a:latin typeface="Tahoma"/>
            <a:cs typeface="Tahoma"/>
          </a:defRPr>
        </a:defPPr>
      </a:lstStyle>
    </a:txDef>
  </a:objectDefaults>
  <a:extraClrSchemeLst/>
</a:theme>
</file>

<file path=ppt/theme/theme2.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18156</TotalTime>
  <Words>1457</Words>
  <Application>Microsoft Office PowerPoint</Application>
  <PresentationFormat>On-screen Show (4:3)</PresentationFormat>
  <Paragraphs>214</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MS PGothic</vt:lpstr>
      <vt:lpstr>MS PGothic</vt:lpstr>
      <vt:lpstr>Arial</vt:lpstr>
      <vt:lpstr>Calibri</vt:lpstr>
      <vt:lpstr>Imprint MT Shadow</vt:lpstr>
      <vt:lpstr>Tahoma</vt:lpstr>
      <vt:lpstr>Times New Roman</vt:lpstr>
      <vt:lpstr>Wingdings</vt:lpstr>
      <vt:lpstr>3_Blank</vt:lpstr>
      <vt:lpstr>6_blank</vt:lpstr>
      <vt:lpstr>Some Observations About the Near Future of Alternative Computing Technology</vt:lpstr>
      <vt:lpstr>Disclaimers</vt:lpstr>
      <vt:lpstr>What does NICE success look like?</vt:lpstr>
      <vt:lpstr>Heterogeneous Circus</vt:lpstr>
      <vt:lpstr>What can we learn from computing history?</vt:lpstr>
      <vt:lpstr>Does the golden rule apply to NICE tech?</vt:lpstr>
      <vt:lpstr>Efficiency is NICE’s friend</vt:lpstr>
      <vt:lpstr>Other things NICE must get right</vt:lpstr>
      <vt:lpstr>And there will be failures</vt:lpstr>
      <vt:lpstr>And a new class of errors unique to NICE accelerators</vt:lpstr>
      <vt:lpstr>You must also get “usual” engineering details right</vt:lpstr>
      <vt:lpstr>What about “machine check?”</vt:lpstr>
      <vt:lpstr>Standards are your friends</vt:lpstr>
      <vt:lpstr>Other NICE/Heterogeneity Worries</vt:lpstr>
      <vt:lpstr>And in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Neithamer, Jason (contr-mto)</dc:creator>
  <cp:lastModifiedBy>Robert Colwell</cp:lastModifiedBy>
  <cp:revision>146</cp:revision>
  <cp:lastPrinted>2018-02-20T20:36:33Z</cp:lastPrinted>
  <dcterms:created xsi:type="dcterms:W3CDTF">2013-06-25T19:19:23Z</dcterms:created>
  <dcterms:modified xsi:type="dcterms:W3CDTF">2018-02-28T05:44:49Z</dcterms:modified>
</cp:coreProperties>
</file>