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33"/>
  </p:notesMasterIdLst>
  <p:sldIdLst>
    <p:sldId id="256" r:id="rId2"/>
    <p:sldId id="282" r:id="rId3"/>
    <p:sldId id="283" r:id="rId4"/>
    <p:sldId id="285" r:id="rId5"/>
    <p:sldId id="286" r:id="rId6"/>
    <p:sldId id="287" r:id="rId7"/>
    <p:sldId id="288" r:id="rId8"/>
    <p:sldId id="257" r:id="rId9"/>
    <p:sldId id="293" r:id="rId10"/>
    <p:sldId id="259" r:id="rId11"/>
    <p:sldId id="260" r:id="rId12"/>
    <p:sldId id="261" r:id="rId13"/>
    <p:sldId id="295" r:id="rId14"/>
    <p:sldId id="266" r:id="rId15"/>
    <p:sldId id="267" r:id="rId16"/>
    <p:sldId id="268" r:id="rId17"/>
    <p:sldId id="271" r:id="rId18"/>
    <p:sldId id="269" r:id="rId19"/>
    <p:sldId id="294" r:id="rId20"/>
    <p:sldId id="272" r:id="rId21"/>
    <p:sldId id="273" r:id="rId22"/>
    <p:sldId id="296" r:id="rId23"/>
    <p:sldId id="274" r:id="rId24"/>
    <p:sldId id="289" r:id="rId25"/>
    <p:sldId id="278" r:id="rId26"/>
    <p:sldId id="291" r:id="rId27"/>
    <p:sldId id="279" r:id="rId28"/>
    <p:sldId id="290" r:id="rId29"/>
    <p:sldId id="280" r:id="rId30"/>
    <p:sldId id="281" r:id="rId31"/>
    <p:sldId id="292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 varScale="1">
        <p:scale>
          <a:sx n="84" d="100"/>
          <a:sy n="84" d="100"/>
        </p:scale>
        <p:origin x="63" y="1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bg1"/>
                </a:solidFill>
              </a:rPr>
              <a:t>Power (kW) – Nov</a:t>
            </a:r>
            <a:r>
              <a:rPr lang="en-US" b="1" baseline="0" dirty="0">
                <a:solidFill>
                  <a:schemeClr val="bg1"/>
                </a:solidFill>
              </a:rPr>
              <a:t> 2017 Top 500</a:t>
            </a:r>
            <a:endParaRPr lang="en-US" b="1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Sheet1!$F$1</c:f>
              <c:strCache>
                <c:ptCount val="1"/>
                <c:pt idx="0">
                  <c:v>Power (kW)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 w="9525">
                <a:noFill/>
              </a:ln>
              <a:effectLst/>
            </c:spPr>
          </c:marker>
          <c:xVal>
            <c:numRef>
              <c:f>Sheet1!$D$2:$D$1502</c:f>
              <c:numCache>
                <c:formatCode>#,##0.00</c:formatCode>
                <c:ptCount val="1501"/>
                <c:pt idx="0">
                  <c:v>93014.6</c:v>
                </c:pt>
                <c:pt idx="1">
                  <c:v>33862.699999999997</c:v>
                </c:pt>
                <c:pt idx="2">
                  <c:v>19590</c:v>
                </c:pt>
                <c:pt idx="3">
                  <c:v>19135.8</c:v>
                </c:pt>
                <c:pt idx="4">
                  <c:v>17590</c:v>
                </c:pt>
                <c:pt idx="5">
                  <c:v>17173.2</c:v>
                </c:pt>
                <c:pt idx="6">
                  <c:v>14137.3</c:v>
                </c:pt>
                <c:pt idx="7">
                  <c:v>14014.7</c:v>
                </c:pt>
                <c:pt idx="8">
                  <c:v>13554.6</c:v>
                </c:pt>
                <c:pt idx="9">
                  <c:v>10510</c:v>
                </c:pt>
                <c:pt idx="10">
                  <c:v>8586.6</c:v>
                </c:pt>
                <c:pt idx="11">
                  <c:v>8125</c:v>
                </c:pt>
                <c:pt idx="12">
                  <c:v>6470.8</c:v>
                </c:pt>
                <c:pt idx="13">
                  <c:v>5951.6</c:v>
                </c:pt>
                <c:pt idx="14">
                  <c:v>5884.6</c:v>
                </c:pt>
                <c:pt idx="15">
                  <c:v>5640.2</c:v>
                </c:pt>
                <c:pt idx="16">
                  <c:v>5537</c:v>
                </c:pt>
                <c:pt idx="17">
                  <c:v>5283.1</c:v>
                </c:pt>
                <c:pt idx="18">
                  <c:v>5008.8999999999996</c:v>
                </c:pt>
                <c:pt idx="19">
                  <c:v>4967.2</c:v>
                </c:pt>
                <c:pt idx="20">
                  <c:v>4788.2</c:v>
                </c:pt>
                <c:pt idx="21">
                  <c:v>4293.3</c:v>
                </c:pt>
                <c:pt idx="22">
                  <c:v>4042.5</c:v>
                </c:pt>
                <c:pt idx="23">
                  <c:v>3944.7</c:v>
                </c:pt>
                <c:pt idx="24">
                  <c:v>3944.7</c:v>
                </c:pt>
                <c:pt idx="25">
                  <c:v>3782.6</c:v>
                </c:pt>
                <c:pt idx="26">
                  <c:v>3577</c:v>
                </c:pt>
                <c:pt idx="27">
                  <c:v>3577</c:v>
                </c:pt>
                <c:pt idx="28">
                  <c:v>3328.6</c:v>
                </c:pt>
                <c:pt idx="29">
                  <c:v>3318.9</c:v>
                </c:pt>
                <c:pt idx="30">
                  <c:v>3307</c:v>
                </c:pt>
                <c:pt idx="31">
                  <c:v>3307</c:v>
                </c:pt>
                <c:pt idx="32">
                  <c:v>3188</c:v>
                </c:pt>
                <c:pt idx="33">
                  <c:v>3157</c:v>
                </c:pt>
                <c:pt idx="34">
                  <c:v>3143.5</c:v>
                </c:pt>
                <c:pt idx="35">
                  <c:v>3126.2</c:v>
                </c:pt>
                <c:pt idx="36">
                  <c:v>3057.3</c:v>
                </c:pt>
                <c:pt idx="37">
                  <c:v>3010.7</c:v>
                </c:pt>
                <c:pt idx="38">
                  <c:v>2910</c:v>
                </c:pt>
                <c:pt idx="39">
                  <c:v>2897</c:v>
                </c:pt>
                <c:pt idx="40">
                  <c:v>2813.6</c:v>
                </c:pt>
                <c:pt idx="41">
                  <c:v>2801.8</c:v>
                </c:pt>
                <c:pt idx="42">
                  <c:v>2801.8</c:v>
                </c:pt>
                <c:pt idx="43">
                  <c:v>2785</c:v>
                </c:pt>
                <c:pt idx="44">
                  <c:v>2632.5</c:v>
                </c:pt>
                <c:pt idx="45">
                  <c:v>2632.5</c:v>
                </c:pt>
                <c:pt idx="46">
                  <c:v>2566</c:v>
                </c:pt>
                <c:pt idx="47">
                  <c:v>2539.1</c:v>
                </c:pt>
                <c:pt idx="48">
                  <c:v>2494.6999999999998</c:v>
                </c:pt>
                <c:pt idx="49">
                  <c:v>2485</c:v>
                </c:pt>
                <c:pt idx="50">
                  <c:v>2443.6999999999998</c:v>
                </c:pt>
                <c:pt idx="51">
                  <c:v>2395.6999999999998</c:v>
                </c:pt>
                <c:pt idx="52">
                  <c:v>2395.6999999999998</c:v>
                </c:pt>
                <c:pt idx="53">
                  <c:v>2376</c:v>
                </c:pt>
                <c:pt idx="54">
                  <c:v>2249.6999999999998</c:v>
                </c:pt>
                <c:pt idx="55">
                  <c:v>2168</c:v>
                </c:pt>
                <c:pt idx="56">
                  <c:v>2157.4</c:v>
                </c:pt>
                <c:pt idx="57">
                  <c:v>2102</c:v>
                </c:pt>
                <c:pt idx="58">
                  <c:v>2071.4</c:v>
                </c:pt>
                <c:pt idx="59">
                  <c:v>1967.8</c:v>
                </c:pt>
                <c:pt idx="60">
                  <c:v>1929.4</c:v>
                </c:pt>
                <c:pt idx="61">
                  <c:v>1871</c:v>
                </c:pt>
                <c:pt idx="62">
                  <c:v>1802.5</c:v>
                </c:pt>
                <c:pt idx="63">
                  <c:v>1785.6</c:v>
                </c:pt>
                <c:pt idx="64">
                  <c:v>1723.9</c:v>
                </c:pt>
                <c:pt idx="65">
                  <c:v>1703.3</c:v>
                </c:pt>
                <c:pt idx="66">
                  <c:v>1696.6</c:v>
                </c:pt>
                <c:pt idx="67">
                  <c:v>1670.1</c:v>
                </c:pt>
                <c:pt idx="68">
                  <c:v>1654.7</c:v>
                </c:pt>
                <c:pt idx="69">
                  <c:v>1642.5</c:v>
                </c:pt>
                <c:pt idx="70">
                  <c:v>1635</c:v>
                </c:pt>
                <c:pt idx="71">
                  <c:v>1635</c:v>
                </c:pt>
                <c:pt idx="72">
                  <c:v>1587</c:v>
                </c:pt>
                <c:pt idx="73">
                  <c:v>1531.6</c:v>
                </c:pt>
                <c:pt idx="74">
                  <c:v>1524.7</c:v>
                </c:pt>
                <c:pt idx="75">
                  <c:v>1463</c:v>
                </c:pt>
                <c:pt idx="76">
                  <c:v>1457.7</c:v>
                </c:pt>
                <c:pt idx="77">
                  <c:v>1431.1</c:v>
                </c:pt>
                <c:pt idx="78">
                  <c:v>1415.5</c:v>
                </c:pt>
                <c:pt idx="79">
                  <c:v>1410.7</c:v>
                </c:pt>
                <c:pt idx="80">
                  <c:v>1363.5</c:v>
                </c:pt>
                <c:pt idx="81">
                  <c:v>1359</c:v>
                </c:pt>
                <c:pt idx="82">
                  <c:v>1337</c:v>
                </c:pt>
                <c:pt idx="83">
                  <c:v>1325.2</c:v>
                </c:pt>
                <c:pt idx="84">
                  <c:v>1307</c:v>
                </c:pt>
                <c:pt idx="85">
                  <c:v>1299.5</c:v>
                </c:pt>
                <c:pt idx="86">
                  <c:v>1285.5999999999999</c:v>
                </c:pt>
                <c:pt idx="87">
                  <c:v>1285.5999999999999</c:v>
                </c:pt>
                <c:pt idx="88">
                  <c:v>1283.3</c:v>
                </c:pt>
                <c:pt idx="89">
                  <c:v>1271</c:v>
                </c:pt>
                <c:pt idx="90">
                  <c:v>1257.5999999999999</c:v>
                </c:pt>
                <c:pt idx="91">
                  <c:v>1250</c:v>
                </c:pt>
                <c:pt idx="92">
                  <c:v>1242</c:v>
                </c:pt>
                <c:pt idx="93">
                  <c:v>1238</c:v>
                </c:pt>
                <c:pt idx="94">
                  <c:v>1228</c:v>
                </c:pt>
                <c:pt idx="95">
                  <c:v>1225.3</c:v>
                </c:pt>
                <c:pt idx="96">
                  <c:v>1223.7</c:v>
                </c:pt>
                <c:pt idx="97">
                  <c:v>1223.7</c:v>
                </c:pt>
                <c:pt idx="98">
                  <c:v>1214.2</c:v>
                </c:pt>
                <c:pt idx="99">
                  <c:v>1193</c:v>
                </c:pt>
                <c:pt idx="100">
                  <c:v>1179.5999999999999</c:v>
                </c:pt>
                <c:pt idx="101">
                  <c:v>1178.3</c:v>
                </c:pt>
                <c:pt idx="102">
                  <c:v>1167</c:v>
                </c:pt>
                <c:pt idx="103">
                  <c:v>1149.5999999999999</c:v>
                </c:pt>
                <c:pt idx="104">
                  <c:v>1144.8</c:v>
                </c:pt>
                <c:pt idx="105">
                  <c:v>1144.8</c:v>
                </c:pt>
                <c:pt idx="106">
                  <c:v>1124</c:v>
                </c:pt>
                <c:pt idx="107">
                  <c:v>1110</c:v>
                </c:pt>
                <c:pt idx="108">
                  <c:v>1108</c:v>
                </c:pt>
                <c:pt idx="109">
                  <c:v>1106</c:v>
                </c:pt>
                <c:pt idx="110">
                  <c:v>1102</c:v>
                </c:pt>
                <c:pt idx="111">
                  <c:v>1101.5999999999999</c:v>
                </c:pt>
                <c:pt idx="112">
                  <c:v>1101.5999999999999</c:v>
                </c:pt>
                <c:pt idx="113">
                  <c:v>1097.5999999999999</c:v>
                </c:pt>
                <c:pt idx="114">
                  <c:v>1088.5</c:v>
                </c:pt>
                <c:pt idx="115">
                  <c:v>1087.5999999999999</c:v>
                </c:pt>
                <c:pt idx="116">
                  <c:v>1075</c:v>
                </c:pt>
                <c:pt idx="117">
                  <c:v>1073.3</c:v>
                </c:pt>
                <c:pt idx="118">
                  <c:v>1073.3</c:v>
                </c:pt>
                <c:pt idx="119">
                  <c:v>1070</c:v>
                </c:pt>
                <c:pt idx="120">
                  <c:v>1052</c:v>
                </c:pt>
                <c:pt idx="121">
                  <c:v>1050.5</c:v>
                </c:pt>
                <c:pt idx="122">
                  <c:v>1050</c:v>
                </c:pt>
                <c:pt idx="123">
                  <c:v>1044</c:v>
                </c:pt>
                <c:pt idx="124">
                  <c:v>1043</c:v>
                </c:pt>
                <c:pt idx="125">
                  <c:v>1038.4000000000001</c:v>
                </c:pt>
                <c:pt idx="126">
                  <c:v>1036</c:v>
                </c:pt>
                <c:pt idx="127">
                  <c:v>1029.9000000000001</c:v>
                </c:pt>
                <c:pt idx="128">
                  <c:v>1029.3</c:v>
                </c:pt>
                <c:pt idx="129">
                  <c:v>1028</c:v>
                </c:pt>
                <c:pt idx="130">
                  <c:v>1026</c:v>
                </c:pt>
                <c:pt idx="131">
                  <c:v>1018</c:v>
                </c:pt>
                <c:pt idx="132">
                  <c:v>1017</c:v>
                </c:pt>
                <c:pt idx="133">
                  <c:v>1014</c:v>
                </c:pt>
                <c:pt idx="134">
                  <c:v>1013.7</c:v>
                </c:pt>
                <c:pt idx="135">
                  <c:v>1013.5</c:v>
                </c:pt>
                <c:pt idx="136">
                  <c:v>1010.9</c:v>
                </c:pt>
                <c:pt idx="137">
                  <c:v>1010</c:v>
                </c:pt>
                <c:pt idx="138">
                  <c:v>1001</c:v>
                </c:pt>
                <c:pt idx="139">
                  <c:v>1000.5</c:v>
                </c:pt>
                <c:pt idx="140" formatCode="General">
                  <c:v>991.5</c:v>
                </c:pt>
                <c:pt idx="141" formatCode="General">
                  <c:v>990.7</c:v>
                </c:pt>
                <c:pt idx="142" formatCode="General">
                  <c:v>989.6</c:v>
                </c:pt>
                <c:pt idx="143" formatCode="General">
                  <c:v>989.6</c:v>
                </c:pt>
                <c:pt idx="144" formatCode="General">
                  <c:v>984.8</c:v>
                </c:pt>
                <c:pt idx="145" formatCode="General">
                  <c:v>981.2</c:v>
                </c:pt>
                <c:pt idx="146" formatCode="General">
                  <c:v>976.8</c:v>
                </c:pt>
                <c:pt idx="147" formatCode="General">
                  <c:v>974</c:v>
                </c:pt>
                <c:pt idx="148" formatCode="General">
                  <c:v>961</c:v>
                </c:pt>
                <c:pt idx="149" formatCode="General">
                  <c:v>960.3</c:v>
                </c:pt>
                <c:pt idx="150" formatCode="General">
                  <c:v>958.7</c:v>
                </c:pt>
                <c:pt idx="151" formatCode="General">
                  <c:v>957.6</c:v>
                </c:pt>
                <c:pt idx="152" formatCode="General">
                  <c:v>954.7</c:v>
                </c:pt>
                <c:pt idx="153" formatCode="General">
                  <c:v>954.7</c:v>
                </c:pt>
                <c:pt idx="154" formatCode="General">
                  <c:v>953.7</c:v>
                </c:pt>
                <c:pt idx="155" formatCode="General">
                  <c:v>951.7</c:v>
                </c:pt>
                <c:pt idx="156" formatCode="General">
                  <c:v>947.9</c:v>
                </c:pt>
                <c:pt idx="157" formatCode="General">
                  <c:v>946.8</c:v>
                </c:pt>
                <c:pt idx="158" formatCode="General">
                  <c:v>942.8</c:v>
                </c:pt>
                <c:pt idx="159" formatCode="General">
                  <c:v>942.4</c:v>
                </c:pt>
                <c:pt idx="160" formatCode="General">
                  <c:v>937.9</c:v>
                </c:pt>
                <c:pt idx="161" formatCode="General">
                  <c:v>935.6</c:v>
                </c:pt>
                <c:pt idx="162" formatCode="General">
                  <c:v>932.3</c:v>
                </c:pt>
                <c:pt idx="163" formatCode="General">
                  <c:v>918.4</c:v>
                </c:pt>
                <c:pt idx="164" formatCode="General">
                  <c:v>914.8</c:v>
                </c:pt>
                <c:pt idx="165" formatCode="General">
                  <c:v>914.7</c:v>
                </c:pt>
                <c:pt idx="166" formatCode="General">
                  <c:v>909.6</c:v>
                </c:pt>
                <c:pt idx="167" formatCode="General">
                  <c:v>901.9</c:v>
                </c:pt>
                <c:pt idx="168" formatCode="General">
                  <c:v>901.5</c:v>
                </c:pt>
                <c:pt idx="169" formatCode="General">
                  <c:v>894.4</c:v>
                </c:pt>
                <c:pt idx="170" formatCode="General">
                  <c:v>889.3</c:v>
                </c:pt>
                <c:pt idx="171" formatCode="General">
                  <c:v>881.8</c:v>
                </c:pt>
                <c:pt idx="172" formatCode="General">
                  <c:v>875.9</c:v>
                </c:pt>
                <c:pt idx="173" formatCode="General">
                  <c:v>870</c:v>
                </c:pt>
                <c:pt idx="174" formatCode="General">
                  <c:v>862.5</c:v>
                </c:pt>
                <c:pt idx="175" formatCode="General">
                  <c:v>857.6</c:v>
                </c:pt>
                <c:pt idx="176" formatCode="General">
                  <c:v>856.5</c:v>
                </c:pt>
                <c:pt idx="177" formatCode="General">
                  <c:v>842</c:v>
                </c:pt>
                <c:pt idx="178" formatCode="General">
                  <c:v>838</c:v>
                </c:pt>
                <c:pt idx="179" formatCode="General">
                  <c:v>833.9</c:v>
                </c:pt>
                <c:pt idx="180" formatCode="General">
                  <c:v>832.6</c:v>
                </c:pt>
                <c:pt idx="181" formatCode="General">
                  <c:v>832.2</c:v>
                </c:pt>
                <c:pt idx="182" formatCode="General">
                  <c:v>829.8</c:v>
                </c:pt>
                <c:pt idx="183" formatCode="General">
                  <c:v>827.2</c:v>
                </c:pt>
                <c:pt idx="184" formatCode="General">
                  <c:v>824.7</c:v>
                </c:pt>
                <c:pt idx="185" formatCode="General">
                  <c:v>822.8</c:v>
                </c:pt>
                <c:pt idx="186" formatCode="General">
                  <c:v>822.7</c:v>
                </c:pt>
                <c:pt idx="187" formatCode="General">
                  <c:v>821.9</c:v>
                </c:pt>
                <c:pt idx="188" formatCode="General">
                  <c:v>820.3</c:v>
                </c:pt>
                <c:pt idx="189" formatCode="General">
                  <c:v>816.6</c:v>
                </c:pt>
                <c:pt idx="190" formatCode="General">
                  <c:v>810.8</c:v>
                </c:pt>
                <c:pt idx="191" formatCode="General">
                  <c:v>805.6</c:v>
                </c:pt>
                <c:pt idx="192" formatCode="General">
                  <c:v>804.9</c:v>
                </c:pt>
                <c:pt idx="193" formatCode="General">
                  <c:v>802.4</c:v>
                </c:pt>
                <c:pt idx="194" formatCode="General">
                  <c:v>801.6</c:v>
                </c:pt>
                <c:pt idx="195" formatCode="General">
                  <c:v>801.4</c:v>
                </c:pt>
                <c:pt idx="196" formatCode="General">
                  <c:v>798.6</c:v>
                </c:pt>
                <c:pt idx="197" formatCode="General">
                  <c:v>795.9</c:v>
                </c:pt>
                <c:pt idx="198" formatCode="General">
                  <c:v>793.2</c:v>
                </c:pt>
                <c:pt idx="199" formatCode="General">
                  <c:v>788.2</c:v>
                </c:pt>
                <c:pt idx="200" formatCode="General">
                  <c:v>788.2</c:v>
                </c:pt>
                <c:pt idx="201" formatCode="General">
                  <c:v>787.1</c:v>
                </c:pt>
                <c:pt idx="202" formatCode="General">
                  <c:v>781.3</c:v>
                </c:pt>
                <c:pt idx="203" formatCode="General">
                  <c:v>777.4</c:v>
                </c:pt>
                <c:pt idx="204" formatCode="General">
                  <c:v>773.7</c:v>
                </c:pt>
                <c:pt idx="205" formatCode="General">
                  <c:v>771.7</c:v>
                </c:pt>
                <c:pt idx="206" formatCode="General">
                  <c:v>771.3</c:v>
                </c:pt>
                <c:pt idx="207" formatCode="General">
                  <c:v>770.4</c:v>
                </c:pt>
                <c:pt idx="208" formatCode="General">
                  <c:v>768.3</c:v>
                </c:pt>
                <c:pt idx="209" formatCode="General">
                  <c:v>767.5</c:v>
                </c:pt>
                <c:pt idx="210" formatCode="General">
                  <c:v>763.8</c:v>
                </c:pt>
                <c:pt idx="211" formatCode="General">
                  <c:v>761.8</c:v>
                </c:pt>
                <c:pt idx="212" formatCode="General">
                  <c:v>759.9</c:v>
                </c:pt>
                <c:pt idx="213" formatCode="General">
                  <c:v>756.9</c:v>
                </c:pt>
                <c:pt idx="214" formatCode="General">
                  <c:v>756.9</c:v>
                </c:pt>
                <c:pt idx="215" formatCode="General">
                  <c:v>756.9</c:v>
                </c:pt>
                <c:pt idx="216" formatCode="General">
                  <c:v>753.5</c:v>
                </c:pt>
                <c:pt idx="217" formatCode="General">
                  <c:v>752.3</c:v>
                </c:pt>
                <c:pt idx="218" formatCode="General">
                  <c:v>752.3</c:v>
                </c:pt>
                <c:pt idx="219" formatCode="General">
                  <c:v>747.7</c:v>
                </c:pt>
                <c:pt idx="220" formatCode="General">
                  <c:v>746</c:v>
                </c:pt>
                <c:pt idx="221" formatCode="General">
                  <c:v>742.4</c:v>
                </c:pt>
                <c:pt idx="222" formatCode="General">
                  <c:v>741.8</c:v>
                </c:pt>
                <c:pt idx="223" formatCode="General">
                  <c:v>741.7</c:v>
                </c:pt>
                <c:pt idx="224" formatCode="General">
                  <c:v>738.1</c:v>
                </c:pt>
                <c:pt idx="225" formatCode="General">
                  <c:v>738</c:v>
                </c:pt>
                <c:pt idx="226" formatCode="General">
                  <c:v>734.7</c:v>
                </c:pt>
                <c:pt idx="227" formatCode="General">
                  <c:v>733.9</c:v>
                </c:pt>
                <c:pt idx="228" formatCode="General">
                  <c:v>731.2</c:v>
                </c:pt>
                <c:pt idx="229" formatCode="General">
                  <c:v>730.1</c:v>
                </c:pt>
                <c:pt idx="230" formatCode="General">
                  <c:v>725</c:v>
                </c:pt>
                <c:pt idx="231" formatCode="General">
                  <c:v>719.2</c:v>
                </c:pt>
                <c:pt idx="232" formatCode="General">
                  <c:v>715.6</c:v>
                </c:pt>
                <c:pt idx="233" formatCode="General">
                  <c:v>715.6</c:v>
                </c:pt>
                <c:pt idx="234" formatCode="General">
                  <c:v>715.6</c:v>
                </c:pt>
                <c:pt idx="235" formatCode="General">
                  <c:v>715.6</c:v>
                </c:pt>
                <c:pt idx="236" formatCode="General">
                  <c:v>715.6</c:v>
                </c:pt>
                <c:pt idx="237" formatCode="General">
                  <c:v>709.7</c:v>
                </c:pt>
                <c:pt idx="238" formatCode="General">
                  <c:v>706</c:v>
                </c:pt>
                <c:pt idx="239" formatCode="General">
                  <c:v>705.9</c:v>
                </c:pt>
                <c:pt idx="240" formatCode="General">
                  <c:v>705.9</c:v>
                </c:pt>
                <c:pt idx="241" formatCode="General">
                  <c:v>695.6</c:v>
                </c:pt>
                <c:pt idx="242" formatCode="General">
                  <c:v>694.3</c:v>
                </c:pt>
                <c:pt idx="243" formatCode="General">
                  <c:v>692.2</c:v>
                </c:pt>
                <c:pt idx="244" formatCode="General">
                  <c:v>692.1</c:v>
                </c:pt>
                <c:pt idx="245" formatCode="General">
                  <c:v>692.1</c:v>
                </c:pt>
                <c:pt idx="246" formatCode="General">
                  <c:v>687.5</c:v>
                </c:pt>
                <c:pt idx="247" formatCode="General">
                  <c:v>686.5</c:v>
                </c:pt>
                <c:pt idx="248" formatCode="General">
                  <c:v>684.3</c:v>
                </c:pt>
                <c:pt idx="249" formatCode="General">
                  <c:v>681.8</c:v>
                </c:pt>
                <c:pt idx="250" formatCode="General">
                  <c:v>680.6</c:v>
                </c:pt>
                <c:pt idx="251" formatCode="General">
                  <c:v>679.9</c:v>
                </c:pt>
                <c:pt idx="252" formatCode="General">
                  <c:v>679.6</c:v>
                </c:pt>
                <c:pt idx="253" formatCode="General">
                  <c:v>672.6</c:v>
                </c:pt>
                <c:pt idx="254" formatCode="General">
                  <c:v>663.1</c:v>
                </c:pt>
                <c:pt idx="255" formatCode="General">
                  <c:v>663.1</c:v>
                </c:pt>
                <c:pt idx="256" formatCode="General">
                  <c:v>662.4</c:v>
                </c:pt>
                <c:pt idx="257" formatCode="General">
                  <c:v>658.7</c:v>
                </c:pt>
                <c:pt idx="258" formatCode="General">
                  <c:v>658.1</c:v>
                </c:pt>
                <c:pt idx="259" formatCode="General">
                  <c:v>657.3</c:v>
                </c:pt>
                <c:pt idx="260" formatCode="General">
                  <c:v>651.6</c:v>
                </c:pt>
                <c:pt idx="261" formatCode="General">
                  <c:v>635.1</c:v>
                </c:pt>
                <c:pt idx="262" formatCode="General">
                  <c:v>635.1</c:v>
                </c:pt>
                <c:pt idx="263" formatCode="General">
                  <c:v>628.1</c:v>
                </c:pt>
                <c:pt idx="264" formatCode="General">
                  <c:v>625</c:v>
                </c:pt>
                <c:pt idx="265" formatCode="General">
                  <c:v>621.5</c:v>
                </c:pt>
                <c:pt idx="266" formatCode="General">
                  <c:v>615.4</c:v>
                </c:pt>
                <c:pt idx="267" formatCode="General">
                  <c:v>614.70000000000005</c:v>
                </c:pt>
                <c:pt idx="268" formatCode="General">
                  <c:v>614.5</c:v>
                </c:pt>
                <c:pt idx="269" formatCode="General">
                  <c:v>614.1</c:v>
                </c:pt>
                <c:pt idx="270" formatCode="General">
                  <c:v>613.20000000000005</c:v>
                </c:pt>
                <c:pt idx="271" formatCode="General">
                  <c:v>604.4</c:v>
                </c:pt>
                <c:pt idx="272" formatCode="General">
                  <c:v>604.4</c:v>
                </c:pt>
                <c:pt idx="273" formatCode="General">
                  <c:v>603</c:v>
                </c:pt>
                <c:pt idx="274" formatCode="General">
                  <c:v>597.4</c:v>
                </c:pt>
                <c:pt idx="275" formatCode="General">
                  <c:v>596.29999999999995</c:v>
                </c:pt>
                <c:pt idx="276" formatCode="General">
                  <c:v>596</c:v>
                </c:pt>
                <c:pt idx="277" formatCode="General">
                  <c:v>591.4</c:v>
                </c:pt>
                <c:pt idx="278" formatCode="General">
                  <c:v>590.5</c:v>
                </c:pt>
                <c:pt idx="279" formatCode="General">
                  <c:v>590.20000000000005</c:v>
                </c:pt>
                <c:pt idx="280" formatCode="General">
                  <c:v>590.20000000000005</c:v>
                </c:pt>
                <c:pt idx="281" formatCode="General">
                  <c:v>586.1</c:v>
                </c:pt>
                <c:pt idx="282" formatCode="General">
                  <c:v>582.1</c:v>
                </c:pt>
                <c:pt idx="283" formatCode="General">
                  <c:v>581.1</c:v>
                </c:pt>
                <c:pt idx="284" formatCode="General">
                  <c:v>579.70000000000005</c:v>
                </c:pt>
                <c:pt idx="285" formatCode="General">
                  <c:v>579</c:v>
                </c:pt>
                <c:pt idx="286" formatCode="General">
                  <c:v>578.9</c:v>
                </c:pt>
                <c:pt idx="287" formatCode="General">
                  <c:v>570.6</c:v>
                </c:pt>
                <c:pt idx="288" formatCode="General">
                  <c:v>567.1</c:v>
                </c:pt>
                <c:pt idx="289" formatCode="General">
                  <c:v>565.70000000000005</c:v>
                </c:pt>
                <c:pt idx="290" formatCode="General">
                  <c:v>565.20000000000005</c:v>
                </c:pt>
                <c:pt idx="291" formatCode="General">
                  <c:v>563.5</c:v>
                </c:pt>
                <c:pt idx="292" formatCode="General">
                  <c:v>561.20000000000005</c:v>
                </c:pt>
                <c:pt idx="293" formatCode="General">
                  <c:v>558.79999999999995</c:v>
                </c:pt>
                <c:pt idx="294" formatCode="General">
                  <c:v>558.4</c:v>
                </c:pt>
                <c:pt idx="295" formatCode="General">
                  <c:v>557.4</c:v>
                </c:pt>
                <c:pt idx="296" formatCode="General">
                  <c:v>557.29999999999995</c:v>
                </c:pt>
                <c:pt idx="297" formatCode="General">
                  <c:v>557</c:v>
                </c:pt>
                <c:pt idx="298" formatCode="General">
                  <c:v>555.4</c:v>
                </c:pt>
                <c:pt idx="299" formatCode="General">
                  <c:v>555.29999999999995</c:v>
                </c:pt>
                <c:pt idx="300" formatCode="General">
                  <c:v>555.20000000000005</c:v>
                </c:pt>
                <c:pt idx="301" formatCode="General">
                  <c:v>551.1</c:v>
                </c:pt>
                <c:pt idx="302" formatCode="General">
                  <c:v>550.1</c:v>
                </c:pt>
                <c:pt idx="303" formatCode="General">
                  <c:v>548.70000000000005</c:v>
                </c:pt>
                <c:pt idx="304" formatCode="General">
                  <c:v>548.70000000000005</c:v>
                </c:pt>
              </c:numCache>
            </c:numRef>
          </c:xVal>
          <c:yVal>
            <c:numRef>
              <c:f>Sheet1!$F$2:$F$1502</c:f>
              <c:numCache>
                <c:formatCode>#,##0</c:formatCode>
                <c:ptCount val="1501"/>
                <c:pt idx="0">
                  <c:v>15371</c:v>
                </c:pt>
                <c:pt idx="1">
                  <c:v>17808</c:v>
                </c:pt>
                <c:pt idx="2" formatCode="#,##0.00">
                  <c:v>2272</c:v>
                </c:pt>
                <c:pt idx="3" formatCode="#,##0.00">
                  <c:v>1350.2</c:v>
                </c:pt>
                <c:pt idx="4">
                  <c:v>8209</c:v>
                </c:pt>
                <c:pt idx="5">
                  <c:v>7890</c:v>
                </c:pt>
                <c:pt idx="6" formatCode="#,##0.00">
                  <c:v>3843.6</c:v>
                </c:pt>
                <c:pt idx="7">
                  <c:v>3939</c:v>
                </c:pt>
                <c:pt idx="8" formatCode="#,##0.00">
                  <c:v>2718.7</c:v>
                </c:pt>
                <c:pt idx="9" formatCode="#,##0.00">
                  <c:v>12659.9</c:v>
                </c:pt>
                <c:pt idx="10">
                  <c:v>3945</c:v>
                </c:pt>
                <c:pt idx="11" formatCode="General">
                  <c:v>792.1</c:v>
                </c:pt>
                <c:pt idx="12">
                  <c:v>1632</c:v>
                </c:pt>
                <c:pt idx="13">
                  <c:v>4407</c:v>
                </c:pt>
                <c:pt idx="14">
                  <c:v>1087</c:v>
                </c:pt>
                <c:pt idx="15">
                  <c:v>3615</c:v>
                </c:pt>
                <c:pt idx="16">
                  <c:v>2834</c:v>
                </c:pt>
                <c:pt idx="17">
                  <c:v>4150</c:v>
                </c:pt>
                <c:pt idx="18">
                  <c:v>2301</c:v>
                </c:pt>
                <c:pt idx="19">
                  <c:v>1248</c:v>
                </c:pt>
                <c:pt idx="20">
                  <c:v>1727</c:v>
                </c:pt>
                <c:pt idx="21">
                  <c:v>1972</c:v>
                </c:pt>
                <c:pt idx="22">
                  <c:v>1800</c:v>
                </c:pt>
                <c:pt idx="23" formatCode="#,##0.00">
                  <c:v>1897</c:v>
                </c:pt>
                <c:pt idx="24" formatCode="#,##0.00">
                  <c:v>1897</c:v>
                </c:pt>
                <c:pt idx="25" formatCode="#,##0.00">
                  <c:v>1345.3</c:v>
                </c:pt>
                <c:pt idx="26" formatCode="#,##0.00">
                  <c:v>1498.9</c:v>
                </c:pt>
                <c:pt idx="27" formatCode="#,##0.00">
                  <c:v>1498.9</c:v>
                </c:pt>
                <c:pt idx="28" formatCode="General">
                  <c:v>979.6</c:v>
                </c:pt>
                <c:pt idx="29">
                  <c:v>5175</c:v>
                </c:pt>
                <c:pt idx="30" formatCode="General">
                  <c:v>349.5</c:v>
                </c:pt>
                <c:pt idx="31" formatCode="General">
                  <c:v>349.5</c:v>
                </c:pt>
                <c:pt idx="32">
                  <c:v>1227</c:v>
                </c:pt>
                <c:pt idx="33" formatCode="#,##0.00">
                  <c:v>1652.4</c:v>
                </c:pt>
                <c:pt idx="34" formatCode="#,##0.00">
                  <c:v>6327.6</c:v>
                </c:pt>
                <c:pt idx="35" formatCode="#,##0.00">
                  <c:v>4819.5</c:v>
                </c:pt>
                <c:pt idx="36" formatCode="General">
                  <c:v>748.1</c:v>
                </c:pt>
                <c:pt idx="37">
                  <c:v>1116</c:v>
                </c:pt>
                <c:pt idx="38" formatCode="#,##0.00">
                  <c:v>1382.4</c:v>
                </c:pt>
                <c:pt idx="39" formatCode="#,##0.00">
                  <c:v>3422.7</c:v>
                </c:pt>
                <c:pt idx="40" formatCode="#,##0.00">
                  <c:v>1480.8</c:v>
                </c:pt>
                <c:pt idx="41" formatCode="#,##0.00">
                  <c:v>1347.8</c:v>
                </c:pt>
                <c:pt idx="42" formatCode="#,##0.00">
                  <c:v>1347.8</c:v>
                </c:pt>
                <c:pt idx="43" formatCode="#,##0.00">
                  <c:v>1398.6</c:v>
                </c:pt>
                <c:pt idx="44">
                  <c:v>13620</c:v>
                </c:pt>
                <c:pt idx="45">
                  <c:v>13620</c:v>
                </c:pt>
                <c:pt idx="46">
                  <c:v>4040</c:v>
                </c:pt>
                <c:pt idx="47">
                  <c:v>1384</c:v>
                </c:pt>
                <c:pt idx="48">
                  <c:v>1430</c:v>
                </c:pt>
                <c:pt idx="49" formatCode="#,##0.00">
                  <c:v>1465.8</c:v>
                </c:pt>
                <c:pt idx="50" formatCode="General">
                  <c:v>835</c:v>
                </c:pt>
                <c:pt idx="51" formatCode="#,##0.00">
                  <c:v>1359.4</c:v>
                </c:pt>
                <c:pt idx="52" formatCode="#,##0.00">
                  <c:v>1359.4</c:v>
                </c:pt>
                <c:pt idx="53" formatCode="#,##0.00">
                  <c:v>1244.2</c:v>
                </c:pt>
                <c:pt idx="54">
                  <c:v>1134</c:v>
                </c:pt>
                <c:pt idx="55" formatCode="General">
                  <c:v>830.4</c:v>
                </c:pt>
                <c:pt idx="56" formatCode="General">
                  <c:v>830.2</c:v>
                </c:pt>
                <c:pt idx="57">
                  <c:v>1079</c:v>
                </c:pt>
                <c:pt idx="58" formatCode="General">
                  <c:v>997</c:v>
                </c:pt>
                <c:pt idx="59" formatCode="General">
                  <c:v>657</c:v>
                </c:pt>
                <c:pt idx="60">
                  <c:v>3012</c:v>
                </c:pt>
                <c:pt idx="61">
                  <c:v>1042</c:v>
                </c:pt>
                <c:pt idx="62" formatCode="General">
                  <c:v>842</c:v>
                </c:pt>
                <c:pt idx="63" formatCode="General">
                  <c:v>544.5</c:v>
                </c:pt>
                <c:pt idx="64" formatCode="#,##0.00">
                  <c:v>1360.8</c:v>
                </c:pt>
                <c:pt idx="65">
                  <c:v>2880</c:v>
                </c:pt>
                <c:pt idx="66" formatCode="General">
                  <c:v>479.8</c:v>
                </c:pt>
                <c:pt idx="67" formatCode="General">
                  <c:v>807.6</c:v>
                </c:pt>
                <c:pt idx="68" formatCode="#,##0.00">
                  <c:v>3747.1</c:v>
                </c:pt>
                <c:pt idx="69" formatCode="#,##0.00">
                  <c:v>3306.2</c:v>
                </c:pt>
                <c:pt idx="70" formatCode="General">
                  <c:v>956.3</c:v>
                </c:pt>
                <c:pt idx="71" formatCode="General">
                  <c:v>956.3</c:v>
                </c:pt>
                <c:pt idx="72" formatCode="#,##0.00">
                  <c:v>3575.6</c:v>
                </c:pt>
                <c:pt idx="73" formatCode="General">
                  <c:v>526</c:v>
                </c:pt>
                <c:pt idx="74" formatCode="General">
                  <c:v>603.4</c:v>
                </c:pt>
                <c:pt idx="75" formatCode="General">
                  <c:v>431</c:v>
                </c:pt>
                <c:pt idx="76">
                  <c:v>4806</c:v>
                </c:pt>
                <c:pt idx="77" formatCode="General">
                  <c:v>657</c:v>
                </c:pt>
                <c:pt idx="78">
                  <c:v>1606</c:v>
                </c:pt>
                <c:pt idx="79" formatCode="General">
                  <c:v>519</c:v>
                </c:pt>
                <c:pt idx="80" formatCode="General">
                  <c:v>543</c:v>
                </c:pt>
                <c:pt idx="81">
                  <c:v>2132</c:v>
                </c:pt>
                <c:pt idx="82" formatCode="General">
                  <c:v>167</c:v>
                </c:pt>
                <c:pt idx="83" formatCode="General">
                  <c:v>332</c:v>
                </c:pt>
                <c:pt idx="84" formatCode="General">
                  <c:v>300</c:v>
                </c:pt>
                <c:pt idx="85" formatCode="General">
                  <c:v>539</c:v>
                </c:pt>
                <c:pt idx="86" formatCode="#,##0.00">
                  <c:v>2323.6999999999998</c:v>
                </c:pt>
                <c:pt idx="87" formatCode="#,##0.00">
                  <c:v>2323.6999999999998</c:v>
                </c:pt>
                <c:pt idx="88">
                  <c:v>1260</c:v>
                </c:pt>
                <c:pt idx="89">
                  <c:v>2580</c:v>
                </c:pt>
                <c:pt idx="90" formatCode="#,##0.00">
                  <c:v>1436.7</c:v>
                </c:pt>
                <c:pt idx="91" formatCode="General">
                  <c:v>680</c:v>
                </c:pt>
                <c:pt idx="92" formatCode="General">
                  <c:v>900</c:v>
                </c:pt>
                <c:pt idx="93" formatCode="General">
                  <c:v>144</c:v>
                </c:pt>
                <c:pt idx="94" formatCode="General">
                  <c:v>546</c:v>
                </c:pt>
                <c:pt idx="95" formatCode="General">
                  <c:v>472</c:v>
                </c:pt>
                <c:pt idx="96" formatCode="General">
                  <c:v>480</c:v>
                </c:pt>
                <c:pt idx="97" formatCode="General">
                  <c:v>480</c:v>
                </c:pt>
                <c:pt idx="98" formatCode="General">
                  <c:v>528.20000000000005</c:v>
                </c:pt>
                <c:pt idx="99" formatCode="General">
                  <c:v>114.4</c:v>
                </c:pt>
                <c:pt idx="100" formatCode="General">
                  <c:v>485</c:v>
                </c:pt>
                <c:pt idx="101" formatCode="General">
                  <c:v>580.9</c:v>
                </c:pt>
                <c:pt idx="102">
                  <c:v>5569</c:v>
                </c:pt>
                <c:pt idx="103" formatCode="#,##0.00">
                  <c:v>2437.5</c:v>
                </c:pt>
                <c:pt idx="104" formatCode="General">
                  <c:v>485.7</c:v>
                </c:pt>
                <c:pt idx="105" formatCode="General">
                  <c:v>485.7</c:v>
                </c:pt>
                <c:pt idx="106">
                  <c:v>1620</c:v>
                </c:pt>
                <c:pt idx="107">
                  <c:v>3980</c:v>
                </c:pt>
                <c:pt idx="108">
                  <c:v>1050</c:v>
                </c:pt>
                <c:pt idx="109">
                  <c:v>3564</c:v>
                </c:pt>
                <c:pt idx="110" formatCode="General">
                  <c:v>960</c:v>
                </c:pt>
                <c:pt idx="111">
                  <c:v>2625</c:v>
                </c:pt>
                <c:pt idx="112">
                  <c:v>2625</c:v>
                </c:pt>
                <c:pt idx="113" formatCode="General">
                  <c:v>697.5</c:v>
                </c:pt>
                <c:pt idx="114" formatCode="General">
                  <c:v>706</c:v>
                </c:pt>
                <c:pt idx="115" formatCode="General">
                  <c:v>354</c:v>
                </c:pt>
                <c:pt idx="116" formatCode="General">
                  <c:v>344</c:v>
                </c:pt>
                <c:pt idx="117" formatCode="General">
                  <c:v>493.1</c:v>
                </c:pt>
                <c:pt idx="118" formatCode="General">
                  <c:v>493.1</c:v>
                </c:pt>
                <c:pt idx="119" formatCode="General">
                  <c:v>97</c:v>
                </c:pt>
                <c:pt idx="120" formatCode="General">
                  <c:v>500</c:v>
                </c:pt>
                <c:pt idx="121" formatCode="General">
                  <c:v>432.5</c:v>
                </c:pt>
                <c:pt idx="122">
                  <c:v>4590</c:v>
                </c:pt>
                <c:pt idx="123" formatCode="General">
                  <c:v>960</c:v>
                </c:pt>
                <c:pt idx="124" formatCode="#,##0.00">
                  <c:v>1176.8</c:v>
                </c:pt>
                <c:pt idx="125">
                  <c:v>3750</c:v>
                </c:pt>
                <c:pt idx="126" formatCode="General">
                  <c:v>750</c:v>
                </c:pt>
                <c:pt idx="127" formatCode="General">
                  <c:v>582</c:v>
                </c:pt>
                <c:pt idx="128" formatCode="General">
                  <c:v>685</c:v>
                </c:pt>
                <c:pt idx="129" formatCode="General">
                  <c:v>735</c:v>
                </c:pt>
                <c:pt idx="130" formatCode="General">
                  <c:v>900</c:v>
                </c:pt>
                <c:pt idx="131" formatCode="#,##0.00">
                  <c:v>19431.3</c:v>
                </c:pt>
                <c:pt idx="132" formatCode="General">
                  <c:v>586.9</c:v>
                </c:pt>
                <c:pt idx="133" formatCode="General">
                  <c:v>448.2</c:v>
                </c:pt>
                <c:pt idx="134" formatCode="General">
                  <c:v>549.6</c:v>
                </c:pt>
                <c:pt idx="135">
                  <c:v>3375</c:v>
                </c:pt>
                <c:pt idx="136" formatCode="General">
                  <c:v>864</c:v>
                </c:pt>
                <c:pt idx="137" formatCode="#,##0.00">
                  <c:v>1159.2</c:v>
                </c:pt>
                <c:pt idx="138" formatCode="General">
                  <c:v>150</c:v>
                </c:pt>
                <c:pt idx="139" formatCode="#,##0.00">
                  <c:v>2008.8</c:v>
                </c:pt>
                <c:pt idx="140" formatCode="General">
                  <c:v>877.5</c:v>
                </c:pt>
                <c:pt idx="141" formatCode="General">
                  <c:v>600</c:v>
                </c:pt>
                <c:pt idx="142" formatCode="General">
                  <c:v>518.4</c:v>
                </c:pt>
                <c:pt idx="143" formatCode="General">
                  <c:v>518.4</c:v>
                </c:pt>
                <c:pt idx="144">
                  <c:v>1710</c:v>
                </c:pt>
                <c:pt idx="145" formatCode="General">
                  <c:v>840</c:v>
                </c:pt>
                <c:pt idx="146" formatCode="General">
                  <c:v>510</c:v>
                </c:pt>
                <c:pt idx="147" formatCode="General">
                  <c:v>343.6</c:v>
                </c:pt>
                <c:pt idx="148" formatCode="General">
                  <c:v>75.8</c:v>
                </c:pt>
                <c:pt idx="149" formatCode="General">
                  <c:v>960</c:v>
                </c:pt>
                <c:pt idx="150" formatCode="General">
                  <c:v>855.1</c:v>
                </c:pt>
                <c:pt idx="151" formatCode="#,##0.00">
                  <c:v>1571.1</c:v>
                </c:pt>
                <c:pt idx="152">
                  <c:v>3375</c:v>
                </c:pt>
                <c:pt idx="153">
                  <c:v>3375</c:v>
                </c:pt>
                <c:pt idx="154" formatCode="General">
                  <c:v>720</c:v>
                </c:pt>
                <c:pt idx="155" formatCode="#,##0.00">
                  <c:v>1394.4</c:v>
                </c:pt>
                <c:pt idx="156" formatCode="General">
                  <c:v>212</c:v>
                </c:pt>
                <c:pt idx="157">
                  <c:v>1965</c:v>
                </c:pt>
                <c:pt idx="158" formatCode="General">
                  <c:v>420.9</c:v>
                </c:pt>
                <c:pt idx="159" formatCode="General">
                  <c:v>800</c:v>
                </c:pt>
                <c:pt idx="160" formatCode="General">
                  <c:v>416</c:v>
                </c:pt>
                <c:pt idx="161" formatCode="General">
                  <c:v>444.9</c:v>
                </c:pt>
                <c:pt idx="162" formatCode="General">
                  <c:v>930</c:v>
                </c:pt>
                <c:pt idx="163" formatCode="General">
                  <c:v>900</c:v>
                </c:pt>
                <c:pt idx="164">
                  <c:v>1235</c:v>
                </c:pt>
                <c:pt idx="165">
                  <c:v>1590</c:v>
                </c:pt>
                <c:pt idx="166" formatCode="General">
                  <c:v>585.4</c:v>
                </c:pt>
                <c:pt idx="167">
                  <c:v>2800</c:v>
                </c:pt>
                <c:pt idx="168" formatCode="General">
                  <c:v>607.5</c:v>
                </c:pt>
                <c:pt idx="169" formatCode="General">
                  <c:v>410.9</c:v>
                </c:pt>
                <c:pt idx="170" formatCode="General">
                  <c:v>437</c:v>
                </c:pt>
                <c:pt idx="171" formatCode="General">
                  <c:v>369.2</c:v>
                </c:pt>
                <c:pt idx="172" formatCode="General">
                  <c:v>930</c:v>
                </c:pt>
                <c:pt idx="173" formatCode="#,##0.00">
                  <c:v>1123.5</c:v>
                </c:pt>
                <c:pt idx="174">
                  <c:v>1700</c:v>
                </c:pt>
                <c:pt idx="175" formatCode="General">
                  <c:v>448.2</c:v>
                </c:pt>
                <c:pt idx="176">
                  <c:v>1840</c:v>
                </c:pt>
                <c:pt idx="177" formatCode="General">
                  <c:v>49.5</c:v>
                </c:pt>
                <c:pt idx="178" formatCode="General">
                  <c:v>840</c:v>
                </c:pt>
                <c:pt idx="179" formatCode="#,##0.00">
                  <c:v>1533.6</c:v>
                </c:pt>
                <c:pt idx="180" formatCode="General">
                  <c:v>600</c:v>
                </c:pt>
                <c:pt idx="181" formatCode="General">
                  <c:v>720</c:v>
                </c:pt>
                <c:pt idx="182" formatCode="General">
                  <c:v>787.5</c:v>
                </c:pt>
                <c:pt idx="183" formatCode="General">
                  <c:v>881.3</c:v>
                </c:pt>
                <c:pt idx="184" formatCode="General">
                  <c:v>49.5</c:v>
                </c:pt>
                <c:pt idx="185" formatCode="General">
                  <c:v>988</c:v>
                </c:pt>
                <c:pt idx="186" formatCode="General">
                  <c:v>996</c:v>
                </c:pt>
                <c:pt idx="187" formatCode="General">
                  <c:v>357.1</c:v>
                </c:pt>
                <c:pt idx="188" formatCode="General">
                  <c:v>396</c:v>
                </c:pt>
                <c:pt idx="189">
                  <c:v>3072</c:v>
                </c:pt>
                <c:pt idx="190" formatCode="General">
                  <c:v>900</c:v>
                </c:pt>
                <c:pt idx="191" formatCode="General">
                  <c:v>79.2</c:v>
                </c:pt>
                <c:pt idx="192" formatCode="General">
                  <c:v>900</c:v>
                </c:pt>
                <c:pt idx="193" formatCode="General">
                  <c:v>93.6</c:v>
                </c:pt>
                <c:pt idx="194" formatCode="General">
                  <c:v>660</c:v>
                </c:pt>
                <c:pt idx="195" formatCode="General">
                  <c:v>568.5</c:v>
                </c:pt>
                <c:pt idx="196">
                  <c:v>1100</c:v>
                </c:pt>
                <c:pt idx="197">
                  <c:v>1074</c:v>
                </c:pt>
                <c:pt idx="198" formatCode="General">
                  <c:v>240</c:v>
                </c:pt>
                <c:pt idx="199">
                  <c:v>1076</c:v>
                </c:pt>
                <c:pt idx="200" formatCode="General">
                  <c:v>47</c:v>
                </c:pt>
                <c:pt idx="201" formatCode="General">
                  <c:v>357.5</c:v>
                </c:pt>
                <c:pt idx="202" formatCode="General">
                  <c:v>190</c:v>
                </c:pt>
                <c:pt idx="203" formatCode="General">
                  <c:v>255.3</c:v>
                </c:pt>
                <c:pt idx="204" formatCode="General">
                  <c:v>924.2</c:v>
                </c:pt>
                <c:pt idx="205" formatCode="#,##0.00">
                  <c:v>1155.0999999999999</c:v>
                </c:pt>
                <c:pt idx="206" formatCode="General">
                  <c:v>162</c:v>
                </c:pt>
                <c:pt idx="207" formatCode="General">
                  <c:v>78.599999999999994</c:v>
                </c:pt>
                <c:pt idx="208" formatCode="General">
                  <c:v>435</c:v>
                </c:pt>
                <c:pt idx="209" formatCode="General">
                  <c:v>684.5</c:v>
                </c:pt>
                <c:pt idx="210" formatCode="General">
                  <c:v>374</c:v>
                </c:pt>
                <c:pt idx="211" formatCode="General">
                  <c:v>320</c:v>
                </c:pt>
                <c:pt idx="212" formatCode="General">
                  <c:v>321</c:v>
                </c:pt>
                <c:pt idx="213">
                  <c:v>2625</c:v>
                </c:pt>
                <c:pt idx="214">
                  <c:v>2625</c:v>
                </c:pt>
                <c:pt idx="215">
                  <c:v>2625</c:v>
                </c:pt>
                <c:pt idx="216">
                  <c:v>1000</c:v>
                </c:pt>
                <c:pt idx="217">
                  <c:v>1029</c:v>
                </c:pt>
                <c:pt idx="218" formatCode="General">
                  <c:v>672</c:v>
                </c:pt>
                <c:pt idx="219" formatCode="General">
                  <c:v>574.29999999999995</c:v>
                </c:pt>
                <c:pt idx="220" formatCode="General">
                  <c:v>365.8</c:v>
                </c:pt>
                <c:pt idx="221" formatCode="General">
                  <c:v>588</c:v>
                </c:pt>
                <c:pt idx="222" formatCode="General">
                  <c:v>900</c:v>
                </c:pt>
                <c:pt idx="223" formatCode="General">
                  <c:v>405</c:v>
                </c:pt>
                <c:pt idx="224" formatCode="General">
                  <c:v>384</c:v>
                </c:pt>
                <c:pt idx="225" formatCode="General">
                  <c:v>540</c:v>
                </c:pt>
                <c:pt idx="226" formatCode="General">
                  <c:v>576</c:v>
                </c:pt>
                <c:pt idx="227" formatCode="General">
                  <c:v>336.3</c:v>
                </c:pt>
                <c:pt idx="228" formatCode="General">
                  <c:v>400</c:v>
                </c:pt>
                <c:pt idx="229" formatCode="General">
                  <c:v>225</c:v>
                </c:pt>
                <c:pt idx="230" formatCode="General">
                  <c:v>990</c:v>
                </c:pt>
                <c:pt idx="231" formatCode="General">
                  <c:v>789.7</c:v>
                </c:pt>
                <c:pt idx="232" formatCode="General">
                  <c:v>328.8</c:v>
                </c:pt>
                <c:pt idx="233" formatCode="General">
                  <c:v>328.8</c:v>
                </c:pt>
                <c:pt idx="234" formatCode="General">
                  <c:v>328.8</c:v>
                </c:pt>
                <c:pt idx="235" formatCode="General">
                  <c:v>328.8</c:v>
                </c:pt>
                <c:pt idx="236" formatCode="General">
                  <c:v>328.8</c:v>
                </c:pt>
                <c:pt idx="237" formatCode="General">
                  <c:v>269.89999999999998</c:v>
                </c:pt>
                <c:pt idx="238" formatCode="General">
                  <c:v>323.5</c:v>
                </c:pt>
                <c:pt idx="239" formatCode="General">
                  <c:v>775</c:v>
                </c:pt>
                <c:pt idx="240" formatCode="General">
                  <c:v>775</c:v>
                </c:pt>
                <c:pt idx="241" formatCode="General">
                  <c:v>353</c:v>
                </c:pt>
                <c:pt idx="242" formatCode="General">
                  <c:v>378</c:v>
                </c:pt>
                <c:pt idx="243" formatCode="General">
                  <c:v>170.5</c:v>
                </c:pt>
                <c:pt idx="244" formatCode="General">
                  <c:v>285</c:v>
                </c:pt>
                <c:pt idx="245" formatCode="General">
                  <c:v>285</c:v>
                </c:pt>
                <c:pt idx="246">
                  <c:v>3750</c:v>
                </c:pt>
                <c:pt idx="247">
                  <c:v>1128</c:v>
                </c:pt>
                <c:pt idx="248" formatCode="#,##0.00">
                  <c:v>2825.6</c:v>
                </c:pt>
                <c:pt idx="249">
                  <c:v>1755</c:v>
                </c:pt>
                <c:pt idx="250" formatCode="#,##0.00">
                  <c:v>1234.9000000000001</c:v>
                </c:pt>
                <c:pt idx="251" formatCode="General">
                  <c:v>672</c:v>
                </c:pt>
                <c:pt idx="252" formatCode="General">
                  <c:v>552</c:v>
                </c:pt>
                <c:pt idx="253" formatCode="General">
                  <c:v>411</c:v>
                </c:pt>
                <c:pt idx="254" formatCode="General">
                  <c:v>880</c:v>
                </c:pt>
                <c:pt idx="255" formatCode="General">
                  <c:v>880</c:v>
                </c:pt>
                <c:pt idx="256">
                  <c:v>2250</c:v>
                </c:pt>
                <c:pt idx="257" formatCode="General">
                  <c:v>990</c:v>
                </c:pt>
                <c:pt idx="258" formatCode="General">
                  <c:v>320</c:v>
                </c:pt>
                <c:pt idx="259" formatCode="#,##0.00">
                  <c:v>1192.5</c:v>
                </c:pt>
                <c:pt idx="260" formatCode="General">
                  <c:v>850</c:v>
                </c:pt>
                <c:pt idx="261" formatCode="General">
                  <c:v>59.9</c:v>
                </c:pt>
                <c:pt idx="262" formatCode="General">
                  <c:v>325</c:v>
                </c:pt>
                <c:pt idx="263" formatCode="#,##0.00">
                  <c:v>1091.8</c:v>
                </c:pt>
                <c:pt idx="264">
                  <c:v>3840</c:v>
                </c:pt>
                <c:pt idx="265" formatCode="General">
                  <c:v>237</c:v>
                </c:pt>
                <c:pt idx="266" formatCode="General">
                  <c:v>78.3</c:v>
                </c:pt>
                <c:pt idx="267" formatCode="General">
                  <c:v>264</c:v>
                </c:pt>
                <c:pt idx="268" formatCode="General">
                  <c:v>152.80000000000001</c:v>
                </c:pt>
                <c:pt idx="269" formatCode="General">
                  <c:v>165</c:v>
                </c:pt>
                <c:pt idx="270" formatCode="General">
                  <c:v>471</c:v>
                </c:pt>
                <c:pt idx="271" formatCode="General">
                  <c:v>162</c:v>
                </c:pt>
                <c:pt idx="272" formatCode="General">
                  <c:v>162</c:v>
                </c:pt>
                <c:pt idx="273" formatCode="General">
                  <c:v>896</c:v>
                </c:pt>
                <c:pt idx="274" formatCode="General">
                  <c:v>458.1</c:v>
                </c:pt>
                <c:pt idx="275" formatCode="General">
                  <c:v>166</c:v>
                </c:pt>
                <c:pt idx="276" formatCode="General">
                  <c:v>450</c:v>
                </c:pt>
                <c:pt idx="277" formatCode="General">
                  <c:v>280</c:v>
                </c:pt>
                <c:pt idx="278" formatCode="General">
                  <c:v>141.1</c:v>
                </c:pt>
                <c:pt idx="279" formatCode="General">
                  <c:v>783.2</c:v>
                </c:pt>
                <c:pt idx="280" formatCode="General">
                  <c:v>783.2</c:v>
                </c:pt>
                <c:pt idx="281" formatCode="General">
                  <c:v>576</c:v>
                </c:pt>
                <c:pt idx="282" formatCode="General">
                  <c:v>720</c:v>
                </c:pt>
                <c:pt idx="283" formatCode="General">
                  <c:v>159</c:v>
                </c:pt>
                <c:pt idx="284">
                  <c:v>2550</c:v>
                </c:pt>
                <c:pt idx="285" formatCode="General">
                  <c:v>780</c:v>
                </c:pt>
                <c:pt idx="286" formatCode="#,##0.00">
                  <c:v>1179.8</c:v>
                </c:pt>
                <c:pt idx="287" formatCode="General">
                  <c:v>900</c:v>
                </c:pt>
                <c:pt idx="288" formatCode="General">
                  <c:v>892.5</c:v>
                </c:pt>
                <c:pt idx="289" formatCode="General">
                  <c:v>972</c:v>
                </c:pt>
                <c:pt idx="290" formatCode="General">
                  <c:v>552</c:v>
                </c:pt>
                <c:pt idx="291">
                  <c:v>3645</c:v>
                </c:pt>
                <c:pt idx="292" formatCode="General">
                  <c:v>720</c:v>
                </c:pt>
                <c:pt idx="293" formatCode="General">
                  <c:v>319.89999999999998</c:v>
                </c:pt>
                <c:pt idx="294" formatCode="General">
                  <c:v>285</c:v>
                </c:pt>
                <c:pt idx="295" formatCode="#,##0.00">
                  <c:v>1256.3</c:v>
                </c:pt>
                <c:pt idx="296" formatCode="General">
                  <c:v>882</c:v>
                </c:pt>
                <c:pt idx="297" formatCode="General">
                  <c:v>370</c:v>
                </c:pt>
                <c:pt idx="298" formatCode="General">
                  <c:v>380</c:v>
                </c:pt>
                <c:pt idx="299" formatCode="General">
                  <c:v>375</c:v>
                </c:pt>
                <c:pt idx="300" formatCode="General">
                  <c:v>540</c:v>
                </c:pt>
                <c:pt idx="301" formatCode="General">
                  <c:v>168</c:v>
                </c:pt>
                <c:pt idx="302">
                  <c:v>3510</c:v>
                </c:pt>
                <c:pt idx="303">
                  <c:v>1224</c:v>
                </c:pt>
                <c:pt idx="304">
                  <c:v>1224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3D5-4A95-BBE3-E1C08B36D1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8032456"/>
        <c:axId val="458028520"/>
      </c:scatterChart>
      <c:valAx>
        <c:axId val="458032456"/>
        <c:scaling>
          <c:logBase val="10"/>
          <c:orientation val="minMax"/>
          <c:min val="5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 err="1">
                    <a:solidFill>
                      <a:schemeClr val="bg1"/>
                    </a:solidFill>
                  </a:rPr>
                  <a:t>TFlops</a:t>
                </a:r>
                <a:r>
                  <a:rPr lang="en-US" sz="1600" b="1" baseline="0" dirty="0">
                    <a:solidFill>
                      <a:schemeClr val="bg1"/>
                    </a:solidFill>
                  </a:rPr>
                  <a:t> / Second</a:t>
                </a:r>
                <a:endParaRPr lang="en-US" sz="1600" b="1" dirty="0">
                  <a:solidFill>
                    <a:schemeClr val="bg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8028520"/>
        <c:crosses val="autoZero"/>
        <c:crossBetween val="midCat"/>
      </c:valAx>
      <c:valAx>
        <c:axId val="458028520"/>
        <c:scaling>
          <c:logBase val="10"/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80324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850ACF-B175-4C74-8EE2-79458ADA2BE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97E18F-F75E-4943-9C6A-31DC0B36FDE7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2FF4AAB7-5A09-4459-8179-EBB9E425C68D}" type="parTrans" cxnId="{D2A800A5-A339-4315-8F28-2505C216F9FA}">
      <dgm:prSet/>
      <dgm:spPr/>
      <dgm:t>
        <a:bodyPr/>
        <a:lstStyle/>
        <a:p>
          <a:endParaRPr lang="en-US"/>
        </a:p>
      </dgm:t>
    </dgm:pt>
    <dgm:pt modelId="{ECF2977A-70C2-4564-91AD-39D39620C5EF}" type="sibTrans" cxnId="{D2A800A5-A339-4315-8F28-2505C216F9FA}">
      <dgm:prSet/>
      <dgm:spPr/>
      <dgm:t>
        <a:bodyPr/>
        <a:lstStyle/>
        <a:p>
          <a:endParaRPr lang="en-US"/>
        </a:p>
      </dgm:t>
    </dgm:pt>
    <dgm:pt modelId="{36606FAD-B9A6-4872-B5F4-942157507AC2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60845D8A-7509-4EDD-B2AB-233EAD88B9ED}" type="parTrans" cxnId="{75728B7B-D1C5-42F7-B372-11A698D94E20}">
      <dgm:prSet/>
      <dgm:spPr/>
      <dgm:t>
        <a:bodyPr/>
        <a:lstStyle/>
        <a:p>
          <a:endParaRPr lang="en-US"/>
        </a:p>
      </dgm:t>
    </dgm:pt>
    <dgm:pt modelId="{866076D7-579B-4B40-A4DB-1BC6A9213E4E}" type="sibTrans" cxnId="{75728B7B-D1C5-42F7-B372-11A698D94E20}">
      <dgm:prSet/>
      <dgm:spPr/>
      <dgm:t>
        <a:bodyPr/>
        <a:lstStyle/>
        <a:p>
          <a:endParaRPr lang="en-US"/>
        </a:p>
      </dgm:t>
    </dgm:pt>
    <dgm:pt modelId="{96178FA8-488A-4D77-A4EF-05AFCC3A7FCE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4C2A86F0-9B0A-47BC-B1DA-28DE0D8661F1}" type="parTrans" cxnId="{817C47B2-D9BD-4D63-82E5-875F44FA113F}">
      <dgm:prSet/>
      <dgm:spPr/>
      <dgm:t>
        <a:bodyPr/>
        <a:lstStyle/>
        <a:p>
          <a:endParaRPr lang="en-US"/>
        </a:p>
      </dgm:t>
    </dgm:pt>
    <dgm:pt modelId="{78EAAC96-94FE-4B6F-8C56-923AD8A0412E}" type="sibTrans" cxnId="{817C47B2-D9BD-4D63-82E5-875F44FA113F}">
      <dgm:prSet/>
      <dgm:spPr/>
      <dgm:t>
        <a:bodyPr/>
        <a:lstStyle/>
        <a:p>
          <a:endParaRPr lang="en-US"/>
        </a:p>
      </dgm:t>
    </dgm:pt>
    <dgm:pt modelId="{257C9DB6-B36E-4594-9603-8E86EFFC0C4E}">
      <dgm:prSet phldrT="[Text]"/>
      <dgm:spPr/>
      <dgm:t>
        <a:bodyPr/>
        <a:lstStyle/>
        <a:p>
          <a:r>
            <a:rPr lang="en-US" dirty="0"/>
            <a:t>4</a:t>
          </a:r>
        </a:p>
      </dgm:t>
    </dgm:pt>
    <dgm:pt modelId="{17A7F599-87BA-434C-AE7A-167CAE8CEA6E}" type="parTrans" cxnId="{C488C279-A7B4-4A7C-93A2-9849531C2259}">
      <dgm:prSet/>
      <dgm:spPr/>
      <dgm:t>
        <a:bodyPr/>
        <a:lstStyle/>
        <a:p>
          <a:endParaRPr lang="en-US"/>
        </a:p>
      </dgm:t>
    </dgm:pt>
    <dgm:pt modelId="{5E5192FF-BCAB-41D4-9B24-B8E3D791D846}" type="sibTrans" cxnId="{C488C279-A7B4-4A7C-93A2-9849531C2259}">
      <dgm:prSet/>
      <dgm:spPr/>
      <dgm:t>
        <a:bodyPr/>
        <a:lstStyle/>
        <a:p>
          <a:endParaRPr lang="en-US"/>
        </a:p>
      </dgm:t>
    </dgm:pt>
    <dgm:pt modelId="{23E1684D-D996-4B51-945F-050CA7FD9D51}">
      <dgm:prSet phldrT="[Text]"/>
      <dgm:spPr/>
      <dgm:t>
        <a:bodyPr/>
        <a:lstStyle/>
        <a:p>
          <a:r>
            <a:rPr lang="en-US" dirty="0"/>
            <a:t>0</a:t>
          </a:r>
        </a:p>
      </dgm:t>
    </dgm:pt>
    <dgm:pt modelId="{6EDAEDD3-4B6F-4C72-9C69-1A5C30E0F652}" type="parTrans" cxnId="{5FD6822F-7BD3-404B-8E46-6BD51956BCC7}">
      <dgm:prSet/>
      <dgm:spPr/>
      <dgm:t>
        <a:bodyPr/>
        <a:lstStyle/>
        <a:p>
          <a:endParaRPr lang="en-US"/>
        </a:p>
      </dgm:t>
    </dgm:pt>
    <dgm:pt modelId="{ECEB38BA-503B-47F7-BAD3-D6186944A379}" type="sibTrans" cxnId="{5FD6822F-7BD3-404B-8E46-6BD51956BCC7}">
      <dgm:prSet/>
      <dgm:spPr/>
      <dgm:t>
        <a:bodyPr/>
        <a:lstStyle/>
        <a:p>
          <a:endParaRPr lang="en-US"/>
        </a:p>
      </dgm:t>
    </dgm:pt>
    <dgm:pt modelId="{EC7F5E67-01C8-4371-976C-4759AED9FA44}" type="pres">
      <dgm:prSet presAssocID="{6E850ACF-B175-4C74-8EE2-79458ADA2BE7}" presName="cycle" presStyleCnt="0">
        <dgm:presLayoutVars>
          <dgm:dir/>
          <dgm:resizeHandles val="exact"/>
        </dgm:presLayoutVars>
      </dgm:prSet>
      <dgm:spPr/>
    </dgm:pt>
    <dgm:pt modelId="{EE8B2F90-5409-4918-A330-3A3885CA95FB}" type="pres">
      <dgm:prSet presAssocID="{2097E18F-F75E-4943-9C6A-31DC0B36FDE7}" presName="node" presStyleLbl="node1" presStyleIdx="0" presStyleCnt="5">
        <dgm:presLayoutVars>
          <dgm:bulletEnabled val="1"/>
        </dgm:presLayoutVars>
      </dgm:prSet>
      <dgm:spPr/>
    </dgm:pt>
    <dgm:pt modelId="{7EE0A78F-551D-479F-BC0B-105C8050E3C4}" type="pres">
      <dgm:prSet presAssocID="{ECF2977A-70C2-4564-91AD-39D39620C5EF}" presName="sibTrans" presStyleLbl="sibTrans2D1" presStyleIdx="0" presStyleCnt="5"/>
      <dgm:spPr/>
    </dgm:pt>
    <dgm:pt modelId="{F297C8AD-7A25-4563-8840-FCD32E950833}" type="pres">
      <dgm:prSet presAssocID="{ECF2977A-70C2-4564-91AD-39D39620C5EF}" presName="connectorText" presStyleLbl="sibTrans2D1" presStyleIdx="0" presStyleCnt="5"/>
      <dgm:spPr/>
    </dgm:pt>
    <dgm:pt modelId="{B554ABC4-9FE3-451F-A1DC-BF4400A139C6}" type="pres">
      <dgm:prSet presAssocID="{36606FAD-B9A6-4872-B5F4-942157507AC2}" presName="node" presStyleLbl="node1" presStyleIdx="1" presStyleCnt="5">
        <dgm:presLayoutVars>
          <dgm:bulletEnabled val="1"/>
        </dgm:presLayoutVars>
      </dgm:prSet>
      <dgm:spPr/>
    </dgm:pt>
    <dgm:pt modelId="{06CF0B52-AD25-4910-A4BC-A435CD2134CA}" type="pres">
      <dgm:prSet presAssocID="{866076D7-579B-4B40-A4DB-1BC6A9213E4E}" presName="sibTrans" presStyleLbl="sibTrans2D1" presStyleIdx="1" presStyleCnt="5"/>
      <dgm:spPr/>
    </dgm:pt>
    <dgm:pt modelId="{E124F5E9-1DB0-4C11-9FF7-7CCD90B9A7FE}" type="pres">
      <dgm:prSet presAssocID="{866076D7-579B-4B40-A4DB-1BC6A9213E4E}" presName="connectorText" presStyleLbl="sibTrans2D1" presStyleIdx="1" presStyleCnt="5"/>
      <dgm:spPr/>
    </dgm:pt>
    <dgm:pt modelId="{0E17A144-2D6D-45BE-BECF-EB1C5A4DEA86}" type="pres">
      <dgm:prSet presAssocID="{96178FA8-488A-4D77-A4EF-05AFCC3A7FCE}" presName="node" presStyleLbl="node1" presStyleIdx="2" presStyleCnt="5">
        <dgm:presLayoutVars>
          <dgm:bulletEnabled val="1"/>
        </dgm:presLayoutVars>
      </dgm:prSet>
      <dgm:spPr/>
    </dgm:pt>
    <dgm:pt modelId="{2E1A5098-B674-4932-8937-F81C71955E93}" type="pres">
      <dgm:prSet presAssocID="{78EAAC96-94FE-4B6F-8C56-923AD8A0412E}" presName="sibTrans" presStyleLbl="sibTrans2D1" presStyleIdx="2" presStyleCnt="5"/>
      <dgm:spPr/>
    </dgm:pt>
    <dgm:pt modelId="{3DDABCF5-2332-48F8-BEF2-E96DD25AB85A}" type="pres">
      <dgm:prSet presAssocID="{78EAAC96-94FE-4B6F-8C56-923AD8A0412E}" presName="connectorText" presStyleLbl="sibTrans2D1" presStyleIdx="2" presStyleCnt="5"/>
      <dgm:spPr/>
    </dgm:pt>
    <dgm:pt modelId="{BEC6016E-75A5-44F0-A494-24EFD7B7253C}" type="pres">
      <dgm:prSet presAssocID="{257C9DB6-B36E-4594-9603-8E86EFFC0C4E}" presName="node" presStyleLbl="node1" presStyleIdx="3" presStyleCnt="5">
        <dgm:presLayoutVars>
          <dgm:bulletEnabled val="1"/>
        </dgm:presLayoutVars>
      </dgm:prSet>
      <dgm:spPr/>
    </dgm:pt>
    <dgm:pt modelId="{BD09935D-D8CB-4275-8400-44EC74F8E835}" type="pres">
      <dgm:prSet presAssocID="{5E5192FF-BCAB-41D4-9B24-B8E3D791D846}" presName="sibTrans" presStyleLbl="sibTrans2D1" presStyleIdx="3" presStyleCnt="5"/>
      <dgm:spPr/>
    </dgm:pt>
    <dgm:pt modelId="{7E23793A-0475-4F4B-ADD8-1C8AFAB79B78}" type="pres">
      <dgm:prSet presAssocID="{5E5192FF-BCAB-41D4-9B24-B8E3D791D846}" presName="connectorText" presStyleLbl="sibTrans2D1" presStyleIdx="3" presStyleCnt="5"/>
      <dgm:spPr/>
    </dgm:pt>
    <dgm:pt modelId="{AF73049B-5B8E-4CB6-98D1-6D5822EFD192}" type="pres">
      <dgm:prSet presAssocID="{23E1684D-D996-4B51-945F-050CA7FD9D51}" presName="node" presStyleLbl="node1" presStyleIdx="4" presStyleCnt="5">
        <dgm:presLayoutVars>
          <dgm:bulletEnabled val="1"/>
        </dgm:presLayoutVars>
      </dgm:prSet>
      <dgm:spPr/>
    </dgm:pt>
    <dgm:pt modelId="{F0135D69-6CDF-479B-AB36-76BE2D184E66}" type="pres">
      <dgm:prSet presAssocID="{ECEB38BA-503B-47F7-BAD3-D6186944A379}" presName="sibTrans" presStyleLbl="sibTrans2D1" presStyleIdx="4" presStyleCnt="5"/>
      <dgm:spPr/>
    </dgm:pt>
    <dgm:pt modelId="{C0DE6379-547E-48E4-8244-C8BD254CF031}" type="pres">
      <dgm:prSet presAssocID="{ECEB38BA-503B-47F7-BAD3-D6186944A379}" presName="connectorText" presStyleLbl="sibTrans2D1" presStyleIdx="4" presStyleCnt="5"/>
      <dgm:spPr/>
    </dgm:pt>
  </dgm:ptLst>
  <dgm:cxnLst>
    <dgm:cxn modelId="{07FAF314-A4C8-401D-82BB-80B02012B643}" type="presOf" srcId="{78EAAC96-94FE-4B6F-8C56-923AD8A0412E}" destId="{3DDABCF5-2332-48F8-BEF2-E96DD25AB85A}" srcOrd="1" destOrd="0" presId="urn:microsoft.com/office/officeart/2005/8/layout/cycle2"/>
    <dgm:cxn modelId="{13020816-4735-4DB1-A23E-375FC0CAE29D}" type="presOf" srcId="{5E5192FF-BCAB-41D4-9B24-B8E3D791D846}" destId="{7E23793A-0475-4F4B-ADD8-1C8AFAB79B78}" srcOrd="1" destOrd="0" presId="urn:microsoft.com/office/officeart/2005/8/layout/cycle2"/>
    <dgm:cxn modelId="{B673CE25-D516-4127-B17B-3CB6A1B98D5D}" type="presOf" srcId="{ECF2977A-70C2-4564-91AD-39D39620C5EF}" destId="{F297C8AD-7A25-4563-8840-FCD32E950833}" srcOrd="1" destOrd="0" presId="urn:microsoft.com/office/officeart/2005/8/layout/cycle2"/>
    <dgm:cxn modelId="{B90FAB26-EF5E-4F9A-92AA-CBC260DBA082}" type="presOf" srcId="{36606FAD-B9A6-4872-B5F4-942157507AC2}" destId="{B554ABC4-9FE3-451F-A1DC-BF4400A139C6}" srcOrd="0" destOrd="0" presId="urn:microsoft.com/office/officeart/2005/8/layout/cycle2"/>
    <dgm:cxn modelId="{BB55B626-EC26-4663-AC21-FCFFFD068A03}" type="presOf" srcId="{6E850ACF-B175-4C74-8EE2-79458ADA2BE7}" destId="{EC7F5E67-01C8-4371-976C-4759AED9FA44}" srcOrd="0" destOrd="0" presId="urn:microsoft.com/office/officeart/2005/8/layout/cycle2"/>
    <dgm:cxn modelId="{5FD6822F-7BD3-404B-8E46-6BD51956BCC7}" srcId="{6E850ACF-B175-4C74-8EE2-79458ADA2BE7}" destId="{23E1684D-D996-4B51-945F-050CA7FD9D51}" srcOrd="4" destOrd="0" parTransId="{6EDAEDD3-4B6F-4C72-9C69-1A5C30E0F652}" sibTransId="{ECEB38BA-503B-47F7-BAD3-D6186944A379}"/>
    <dgm:cxn modelId="{2908C43D-61C7-430D-9797-F45AC05D277F}" type="presOf" srcId="{5E5192FF-BCAB-41D4-9B24-B8E3D791D846}" destId="{BD09935D-D8CB-4275-8400-44EC74F8E835}" srcOrd="0" destOrd="0" presId="urn:microsoft.com/office/officeart/2005/8/layout/cycle2"/>
    <dgm:cxn modelId="{43E8D167-93CC-4F11-B7D3-E0725D6E4C3C}" type="presOf" srcId="{ECEB38BA-503B-47F7-BAD3-D6186944A379}" destId="{F0135D69-6CDF-479B-AB36-76BE2D184E66}" srcOrd="0" destOrd="0" presId="urn:microsoft.com/office/officeart/2005/8/layout/cycle2"/>
    <dgm:cxn modelId="{5AC92D4E-7DE5-43BD-8CC5-CA616021DC79}" type="presOf" srcId="{866076D7-579B-4B40-A4DB-1BC6A9213E4E}" destId="{06CF0B52-AD25-4910-A4BC-A435CD2134CA}" srcOrd="0" destOrd="0" presId="urn:microsoft.com/office/officeart/2005/8/layout/cycle2"/>
    <dgm:cxn modelId="{C488C279-A7B4-4A7C-93A2-9849531C2259}" srcId="{6E850ACF-B175-4C74-8EE2-79458ADA2BE7}" destId="{257C9DB6-B36E-4594-9603-8E86EFFC0C4E}" srcOrd="3" destOrd="0" parTransId="{17A7F599-87BA-434C-AE7A-167CAE8CEA6E}" sibTransId="{5E5192FF-BCAB-41D4-9B24-B8E3D791D846}"/>
    <dgm:cxn modelId="{75728B7B-D1C5-42F7-B372-11A698D94E20}" srcId="{6E850ACF-B175-4C74-8EE2-79458ADA2BE7}" destId="{36606FAD-B9A6-4872-B5F4-942157507AC2}" srcOrd="1" destOrd="0" parTransId="{60845D8A-7509-4EDD-B2AB-233EAD88B9ED}" sibTransId="{866076D7-579B-4B40-A4DB-1BC6A9213E4E}"/>
    <dgm:cxn modelId="{3327757D-942B-4594-BEEB-1FE97C2DB4A9}" type="presOf" srcId="{257C9DB6-B36E-4594-9603-8E86EFFC0C4E}" destId="{BEC6016E-75A5-44F0-A494-24EFD7B7253C}" srcOrd="0" destOrd="0" presId="urn:microsoft.com/office/officeart/2005/8/layout/cycle2"/>
    <dgm:cxn modelId="{03758281-9905-46DD-92FC-A59729FC7F56}" type="presOf" srcId="{ECEB38BA-503B-47F7-BAD3-D6186944A379}" destId="{C0DE6379-547E-48E4-8244-C8BD254CF031}" srcOrd="1" destOrd="0" presId="urn:microsoft.com/office/officeart/2005/8/layout/cycle2"/>
    <dgm:cxn modelId="{83CDE488-0B84-4B2B-BD7E-1ADC391EC853}" type="presOf" srcId="{78EAAC96-94FE-4B6F-8C56-923AD8A0412E}" destId="{2E1A5098-B674-4932-8937-F81C71955E93}" srcOrd="0" destOrd="0" presId="urn:microsoft.com/office/officeart/2005/8/layout/cycle2"/>
    <dgm:cxn modelId="{2EBB9C93-0BB7-48F5-A0D7-E1AD680D090B}" type="presOf" srcId="{23E1684D-D996-4B51-945F-050CA7FD9D51}" destId="{AF73049B-5B8E-4CB6-98D1-6D5822EFD192}" srcOrd="0" destOrd="0" presId="urn:microsoft.com/office/officeart/2005/8/layout/cycle2"/>
    <dgm:cxn modelId="{B10DB299-9171-4EE5-8A91-9098845D7713}" type="presOf" srcId="{2097E18F-F75E-4943-9C6A-31DC0B36FDE7}" destId="{EE8B2F90-5409-4918-A330-3A3885CA95FB}" srcOrd="0" destOrd="0" presId="urn:microsoft.com/office/officeart/2005/8/layout/cycle2"/>
    <dgm:cxn modelId="{5ECF3F9D-C436-4076-99E4-7B37732C5FBC}" type="presOf" srcId="{96178FA8-488A-4D77-A4EF-05AFCC3A7FCE}" destId="{0E17A144-2D6D-45BE-BECF-EB1C5A4DEA86}" srcOrd="0" destOrd="0" presId="urn:microsoft.com/office/officeart/2005/8/layout/cycle2"/>
    <dgm:cxn modelId="{D2A800A5-A339-4315-8F28-2505C216F9FA}" srcId="{6E850ACF-B175-4C74-8EE2-79458ADA2BE7}" destId="{2097E18F-F75E-4943-9C6A-31DC0B36FDE7}" srcOrd="0" destOrd="0" parTransId="{2FF4AAB7-5A09-4459-8179-EBB9E425C68D}" sibTransId="{ECF2977A-70C2-4564-91AD-39D39620C5EF}"/>
    <dgm:cxn modelId="{817C47B2-D9BD-4D63-82E5-875F44FA113F}" srcId="{6E850ACF-B175-4C74-8EE2-79458ADA2BE7}" destId="{96178FA8-488A-4D77-A4EF-05AFCC3A7FCE}" srcOrd="2" destOrd="0" parTransId="{4C2A86F0-9B0A-47BC-B1DA-28DE0D8661F1}" sibTransId="{78EAAC96-94FE-4B6F-8C56-923AD8A0412E}"/>
    <dgm:cxn modelId="{203960F6-332A-493B-9E0F-566108C76B5B}" type="presOf" srcId="{ECF2977A-70C2-4564-91AD-39D39620C5EF}" destId="{7EE0A78F-551D-479F-BC0B-105C8050E3C4}" srcOrd="0" destOrd="0" presId="urn:microsoft.com/office/officeart/2005/8/layout/cycle2"/>
    <dgm:cxn modelId="{A114B8FA-4A02-4E81-8E04-6A58BD3E692C}" type="presOf" srcId="{866076D7-579B-4B40-A4DB-1BC6A9213E4E}" destId="{E124F5E9-1DB0-4C11-9FF7-7CCD90B9A7FE}" srcOrd="1" destOrd="0" presId="urn:microsoft.com/office/officeart/2005/8/layout/cycle2"/>
    <dgm:cxn modelId="{61AB8476-2A04-47CA-A09F-7E461D3ACA26}" type="presParOf" srcId="{EC7F5E67-01C8-4371-976C-4759AED9FA44}" destId="{EE8B2F90-5409-4918-A330-3A3885CA95FB}" srcOrd="0" destOrd="0" presId="urn:microsoft.com/office/officeart/2005/8/layout/cycle2"/>
    <dgm:cxn modelId="{06838B49-6312-4FAB-AC15-86AC63D02EE2}" type="presParOf" srcId="{EC7F5E67-01C8-4371-976C-4759AED9FA44}" destId="{7EE0A78F-551D-479F-BC0B-105C8050E3C4}" srcOrd="1" destOrd="0" presId="urn:microsoft.com/office/officeart/2005/8/layout/cycle2"/>
    <dgm:cxn modelId="{DE4EF12F-64BF-4140-957C-6265C6AAD0A2}" type="presParOf" srcId="{7EE0A78F-551D-479F-BC0B-105C8050E3C4}" destId="{F297C8AD-7A25-4563-8840-FCD32E950833}" srcOrd="0" destOrd="0" presId="urn:microsoft.com/office/officeart/2005/8/layout/cycle2"/>
    <dgm:cxn modelId="{555D43C1-6043-4107-9974-8CED1A3EDC1C}" type="presParOf" srcId="{EC7F5E67-01C8-4371-976C-4759AED9FA44}" destId="{B554ABC4-9FE3-451F-A1DC-BF4400A139C6}" srcOrd="2" destOrd="0" presId="urn:microsoft.com/office/officeart/2005/8/layout/cycle2"/>
    <dgm:cxn modelId="{6B5E2428-1AEA-48BA-AA7A-1FB232EACF79}" type="presParOf" srcId="{EC7F5E67-01C8-4371-976C-4759AED9FA44}" destId="{06CF0B52-AD25-4910-A4BC-A435CD2134CA}" srcOrd="3" destOrd="0" presId="urn:microsoft.com/office/officeart/2005/8/layout/cycle2"/>
    <dgm:cxn modelId="{F13CAD62-9CE1-4599-AABD-7FD14F32378F}" type="presParOf" srcId="{06CF0B52-AD25-4910-A4BC-A435CD2134CA}" destId="{E124F5E9-1DB0-4C11-9FF7-7CCD90B9A7FE}" srcOrd="0" destOrd="0" presId="urn:microsoft.com/office/officeart/2005/8/layout/cycle2"/>
    <dgm:cxn modelId="{484FE497-4F6B-4A23-957B-FA3F5F1CEA45}" type="presParOf" srcId="{EC7F5E67-01C8-4371-976C-4759AED9FA44}" destId="{0E17A144-2D6D-45BE-BECF-EB1C5A4DEA86}" srcOrd="4" destOrd="0" presId="urn:microsoft.com/office/officeart/2005/8/layout/cycle2"/>
    <dgm:cxn modelId="{3CBC5465-428E-42FB-98E0-C057EEF5780E}" type="presParOf" srcId="{EC7F5E67-01C8-4371-976C-4759AED9FA44}" destId="{2E1A5098-B674-4932-8937-F81C71955E93}" srcOrd="5" destOrd="0" presId="urn:microsoft.com/office/officeart/2005/8/layout/cycle2"/>
    <dgm:cxn modelId="{36B5C0FF-62E7-45F3-A2D2-E1BF4A32E2D7}" type="presParOf" srcId="{2E1A5098-B674-4932-8937-F81C71955E93}" destId="{3DDABCF5-2332-48F8-BEF2-E96DD25AB85A}" srcOrd="0" destOrd="0" presId="urn:microsoft.com/office/officeart/2005/8/layout/cycle2"/>
    <dgm:cxn modelId="{EF01ED03-C309-498A-849C-90A1203C27F2}" type="presParOf" srcId="{EC7F5E67-01C8-4371-976C-4759AED9FA44}" destId="{BEC6016E-75A5-44F0-A494-24EFD7B7253C}" srcOrd="6" destOrd="0" presId="urn:microsoft.com/office/officeart/2005/8/layout/cycle2"/>
    <dgm:cxn modelId="{35234FC6-CE68-4757-BF5D-762DBF47D6BD}" type="presParOf" srcId="{EC7F5E67-01C8-4371-976C-4759AED9FA44}" destId="{BD09935D-D8CB-4275-8400-44EC74F8E835}" srcOrd="7" destOrd="0" presId="urn:microsoft.com/office/officeart/2005/8/layout/cycle2"/>
    <dgm:cxn modelId="{08B3FF90-E242-4823-B8DD-B01A7D2FC03D}" type="presParOf" srcId="{BD09935D-D8CB-4275-8400-44EC74F8E835}" destId="{7E23793A-0475-4F4B-ADD8-1C8AFAB79B78}" srcOrd="0" destOrd="0" presId="urn:microsoft.com/office/officeart/2005/8/layout/cycle2"/>
    <dgm:cxn modelId="{7528B646-46E0-4389-8635-BBA90EECB7E2}" type="presParOf" srcId="{EC7F5E67-01C8-4371-976C-4759AED9FA44}" destId="{AF73049B-5B8E-4CB6-98D1-6D5822EFD192}" srcOrd="8" destOrd="0" presId="urn:microsoft.com/office/officeart/2005/8/layout/cycle2"/>
    <dgm:cxn modelId="{9DA1474A-5C1F-4B0A-9F22-428FB4D0CEE2}" type="presParOf" srcId="{EC7F5E67-01C8-4371-976C-4759AED9FA44}" destId="{F0135D69-6CDF-479B-AB36-76BE2D184E66}" srcOrd="9" destOrd="0" presId="urn:microsoft.com/office/officeart/2005/8/layout/cycle2"/>
    <dgm:cxn modelId="{5745784E-394E-4298-829E-A4E9701F72A9}" type="presParOf" srcId="{F0135D69-6CDF-479B-AB36-76BE2D184E66}" destId="{C0DE6379-547E-48E4-8244-C8BD254CF03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E850ACF-B175-4C74-8EE2-79458ADA2BE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97E18F-F75E-4943-9C6A-31DC0B36FDE7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2FF4AAB7-5A09-4459-8179-EBB9E425C68D}" type="parTrans" cxnId="{D2A800A5-A339-4315-8F28-2505C216F9FA}">
      <dgm:prSet/>
      <dgm:spPr/>
      <dgm:t>
        <a:bodyPr/>
        <a:lstStyle/>
        <a:p>
          <a:endParaRPr lang="en-US"/>
        </a:p>
      </dgm:t>
    </dgm:pt>
    <dgm:pt modelId="{ECF2977A-70C2-4564-91AD-39D39620C5EF}" type="sibTrans" cxnId="{D2A800A5-A339-4315-8F28-2505C216F9FA}">
      <dgm:prSet/>
      <dgm:spPr/>
      <dgm:t>
        <a:bodyPr/>
        <a:lstStyle/>
        <a:p>
          <a:endParaRPr lang="en-US"/>
        </a:p>
      </dgm:t>
    </dgm:pt>
    <dgm:pt modelId="{36606FAD-B9A6-4872-B5F4-942157507AC2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2</a:t>
          </a:r>
        </a:p>
      </dgm:t>
    </dgm:pt>
    <dgm:pt modelId="{60845D8A-7509-4EDD-B2AB-233EAD88B9ED}" type="parTrans" cxnId="{75728B7B-D1C5-42F7-B372-11A698D94E20}">
      <dgm:prSet/>
      <dgm:spPr/>
      <dgm:t>
        <a:bodyPr/>
        <a:lstStyle/>
        <a:p>
          <a:endParaRPr lang="en-US"/>
        </a:p>
      </dgm:t>
    </dgm:pt>
    <dgm:pt modelId="{866076D7-579B-4B40-A4DB-1BC6A9213E4E}" type="sibTrans" cxnId="{75728B7B-D1C5-42F7-B372-11A698D94E20}">
      <dgm:prSet/>
      <dgm:spPr/>
      <dgm:t>
        <a:bodyPr/>
        <a:lstStyle/>
        <a:p>
          <a:endParaRPr lang="en-US"/>
        </a:p>
      </dgm:t>
    </dgm:pt>
    <dgm:pt modelId="{96178FA8-488A-4D77-A4EF-05AFCC3A7FCE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4C2A86F0-9B0A-47BC-B1DA-28DE0D8661F1}" type="parTrans" cxnId="{817C47B2-D9BD-4D63-82E5-875F44FA113F}">
      <dgm:prSet/>
      <dgm:spPr/>
      <dgm:t>
        <a:bodyPr/>
        <a:lstStyle/>
        <a:p>
          <a:endParaRPr lang="en-US"/>
        </a:p>
      </dgm:t>
    </dgm:pt>
    <dgm:pt modelId="{78EAAC96-94FE-4B6F-8C56-923AD8A0412E}" type="sibTrans" cxnId="{817C47B2-D9BD-4D63-82E5-875F44FA113F}">
      <dgm:prSet/>
      <dgm:spPr/>
      <dgm:t>
        <a:bodyPr/>
        <a:lstStyle/>
        <a:p>
          <a:endParaRPr lang="en-US"/>
        </a:p>
      </dgm:t>
    </dgm:pt>
    <dgm:pt modelId="{257C9DB6-B36E-4594-9603-8E86EFFC0C4E}">
      <dgm:prSet phldrT="[Text]"/>
      <dgm:spPr/>
      <dgm:t>
        <a:bodyPr/>
        <a:lstStyle/>
        <a:p>
          <a:r>
            <a:rPr lang="en-US" dirty="0"/>
            <a:t>4</a:t>
          </a:r>
        </a:p>
      </dgm:t>
    </dgm:pt>
    <dgm:pt modelId="{17A7F599-87BA-434C-AE7A-167CAE8CEA6E}" type="parTrans" cxnId="{C488C279-A7B4-4A7C-93A2-9849531C2259}">
      <dgm:prSet/>
      <dgm:spPr/>
      <dgm:t>
        <a:bodyPr/>
        <a:lstStyle/>
        <a:p>
          <a:endParaRPr lang="en-US"/>
        </a:p>
      </dgm:t>
    </dgm:pt>
    <dgm:pt modelId="{5E5192FF-BCAB-41D4-9B24-B8E3D791D846}" type="sibTrans" cxnId="{C488C279-A7B4-4A7C-93A2-9849531C2259}">
      <dgm:prSet/>
      <dgm:spPr/>
      <dgm:t>
        <a:bodyPr/>
        <a:lstStyle/>
        <a:p>
          <a:endParaRPr lang="en-US"/>
        </a:p>
      </dgm:t>
    </dgm:pt>
    <dgm:pt modelId="{23E1684D-D996-4B51-945F-050CA7FD9D51}">
      <dgm:prSet phldrT="[Text]"/>
      <dgm:spPr/>
      <dgm:t>
        <a:bodyPr/>
        <a:lstStyle/>
        <a:p>
          <a:r>
            <a:rPr lang="en-US" dirty="0"/>
            <a:t>0</a:t>
          </a:r>
        </a:p>
      </dgm:t>
    </dgm:pt>
    <dgm:pt modelId="{6EDAEDD3-4B6F-4C72-9C69-1A5C30E0F652}" type="parTrans" cxnId="{5FD6822F-7BD3-404B-8E46-6BD51956BCC7}">
      <dgm:prSet/>
      <dgm:spPr/>
      <dgm:t>
        <a:bodyPr/>
        <a:lstStyle/>
        <a:p>
          <a:endParaRPr lang="en-US"/>
        </a:p>
      </dgm:t>
    </dgm:pt>
    <dgm:pt modelId="{ECEB38BA-503B-47F7-BAD3-D6186944A379}" type="sibTrans" cxnId="{5FD6822F-7BD3-404B-8E46-6BD51956BCC7}">
      <dgm:prSet/>
      <dgm:spPr/>
      <dgm:t>
        <a:bodyPr/>
        <a:lstStyle/>
        <a:p>
          <a:endParaRPr lang="en-US"/>
        </a:p>
      </dgm:t>
    </dgm:pt>
    <dgm:pt modelId="{EC7F5E67-01C8-4371-976C-4759AED9FA44}" type="pres">
      <dgm:prSet presAssocID="{6E850ACF-B175-4C74-8EE2-79458ADA2BE7}" presName="cycle" presStyleCnt="0">
        <dgm:presLayoutVars>
          <dgm:dir/>
          <dgm:resizeHandles val="exact"/>
        </dgm:presLayoutVars>
      </dgm:prSet>
      <dgm:spPr/>
    </dgm:pt>
    <dgm:pt modelId="{EE8B2F90-5409-4918-A330-3A3885CA95FB}" type="pres">
      <dgm:prSet presAssocID="{2097E18F-F75E-4943-9C6A-31DC0B36FDE7}" presName="node" presStyleLbl="node1" presStyleIdx="0" presStyleCnt="5">
        <dgm:presLayoutVars>
          <dgm:bulletEnabled val="1"/>
        </dgm:presLayoutVars>
      </dgm:prSet>
      <dgm:spPr/>
    </dgm:pt>
    <dgm:pt modelId="{7EE0A78F-551D-479F-BC0B-105C8050E3C4}" type="pres">
      <dgm:prSet presAssocID="{ECF2977A-70C2-4564-91AD-39D39620C5EF}" presName="sibTrans" presStyleLbl="sibTrans2D1" presStyleIdx="0" presStyleCnt="5"/>
      <dgm:spPr/>
    </dgm:pt>
    <dgm:pt modelId="{F297C8AD-7A25-4563-8840-FCD32E950833}" type="pres">
      <dgm:prSet presAssocID="{ECF2977A-70C2-4564-91AD-39D39620C5EF}" presName="connectorText" presStyleLbl="sibTrans2D1" presStyleIdx="0" presStyleCnt="5"/>
      <dgm:spPr/>
    </dgm:pt>
    <dgm:pt modelId="{B554ABC4-9FE3-451F-A1DC-BF4400A139C6}" type="pres">
      <dgm:prSet presAssocID="{36606FAD-B9A6-4872-B5F4-942157507AC2}" presName="node" presStyleLbl="node1" presStyleIdx="1" presStyleCnt="5">
        <dgm:presLayoutVars>
          <dgm:bulletEnabled val="1"/>
        </dgm:presLayoutVars>
      </dgm:prSet>
      <dgm:spPr/>
    </dgm:pt>
    <dgm:pt modelId="{06CF0B52-AD25-4910-A4BC-A435CD2134CA}" type="pres">
      <dgm:prSet presAssocID="{866076D7-579B-4B40-A4DB-1BC6A9213E4E}" presName="sibTrans" presStyleLbl="sibTrans2D1" presStyleIdx="1" presStyleCnt="5"/>
      <dgm:spPr/>
    </dgm:pt>
    <dgm:pt modelId="{E124F5E9-1DB0-4C11-9FF7-7CCD90B9A7FE}" type="pres">
      <dgm:prSet presAssocID="{866076D7-579B-4B40-A4DB-1BC6A9213E4E}" presName="connectorText" presStyleLbl="sibTrans2D1" presStyleIdx="1" presStyleCnt="5"/>
      <dgm:spPr/>
    </dgm:pt>
    <dgm:pt modelId="{0E17A144-2D6D-45BE-BECF-EB1C5A4DEA86}" type="pres">
      <dgm:prSet presAssocID="{96178FA8-488A-4D77-A4EF-05AFCC3A7FCE}" presName="node" presStyleLbl="node1" presStyleIdx="2" presStyleCnt="5">
        <dgm:presLayoutVars>
          <dgm:bulletEnabled val="1"/>
        </dgm:presLayoutVars>
      </dgm:prSet>
      <dgm:spPr/>
    </dgm:pt>
    <dgm:pt modelId="{2E1A5098-B674-4932-8937-F81C71955E93}" type="pres">
      <dgm:prSet presAssocID="{78EAAC96-94FE-4B6F-8C56-923AD8A0412E}" presName="sibTrans" presStyleLbl="sibTrans2D1" presStyleIdx="2" presStyleCnt="5"/>
      <dgm:spPr/>
    </dgm:pt>
    <dgm:pt modelId="{3DDABCF5-2332-48F8-BEF2-E96DD25AB85A}" type="pres">
      <dgm:prSet presAssocID="{78EAAC96-94FE-4B6F-8C56-923AD8A0412E}" presName="connectorText" presStyleLbl="sibTrans2D1" presStyleIdx="2" presStyleCnt="5"/>
      <dgm:spPr/>
    </dgm:pt>
    <dgm:pt modelId="{BEC6016E-75A5-44F0-A494-24EFD7B7253C}" type="pres">
      <dgm:prSet presAssocID="{257C9DB6-B36E-4594-9603-8E86EFFC0C4E}" presName="node" presStyleLbl="node1" presStyleIdx="3" presStyleCnt="5">
        <dgm:presLayoutVars>
          <dgm:bulletEnabled val="1"/>
        </dgm:presLayoutVars>
      </dgm:prSet>
      <dgm:spPr/>
    </dgm:pt>
    <dgm:pt modelId="{BD09935D-D8CB-4275-8400-44EC74F8E835}" type="pres">
      <dgm:prSet presAssocID="{5E5192FF-BCAB-41D4-9B24-B8E3D791D846}" presName="sibTrans" presStyleLbl="sibTrans2D1" presStyleIdx="3" presStyleCnt="5"/>
      <dgm:spPr/>
    </dgm:pt>
    <dgm:pt modelId="{7E23793A-0475-4F4B-ADD8-1C8AFAB79B78}" type="pres">
      <dgm:prSet presAssocID="{5E5192FF-BCAB-41D4-9B24-B8E3D791D846}" presName="connectorText" presStyleLbl="sibTrans2D1" presStyleIdx="3" presStyleCnt="5"/>
      <dgm:spPr/>
    </dgm:pt>
    <dgm:pt modelId="{AF73049B-5B8E-4CB6-98D1-6D5822EFD192}" type="pres">
      <dgm:prSet presAssocID="{23E1684D-D996-4B51-945F-050CA7FD9D51}" presName="node" presStyleLbl="node1" presStyleIdx="4" presStyleCnt="5">
        <dgm:presLayoutVars>
          <dgm:bulletEnabled val="1"/>
        </dgm:presLayoutVars>
      </dgm:prSet>
      <dgm:spPr/>
    </dgm:pt>
    <dgm:pt modelId="{F0135D69-6CDF-479B-AB36-76BE2D184E66}" type="pres">
      <dgm:prSet presAssocID="{ECEB38BA-503B-47F7-BAD3-D6186944A379}" presName="sibTrans" presStyleLbl="sibTrans2D1" presStyleIdx="4" presStyleCnt="5"/>
      <dgm:spPr/>
    </dgm:pt>
    <dgm:pt modelId="{C0DE6379-547E-48E4-8244-C8BD254CF031}" type="pres">
      <dgm:prSet presAssocID="{ECEB38BA-503B-47F7-BAD3-D6186944A379}" presName="connectorText" presStyleLbl="sibTrans2D1" presStyleIdx="4" presStyleCnt="5"/>
      <dgm:spPr/>
    </dgm:pt>
  </dgm:ptLst>
  <dgm:cxnLst>
    <dgm:cxn modelId="{07FAF314-A4C8-401D-82BB-80B02012B643}" type="presOf" srcId="{78EAAC96-94FE-4B6F-8C56-923AD8A0412E}" destId="{3DDABCF5-2332-48F8-BEF2-E96DD25AB85A}" srcOrd="1" destOrd="0" presId="urn:microsoft.com/office/officeart/2005/8/layout/cycle2"/>
    <dgm:cxn modelId="{13020816-4735-4DB1-A23E-375FC0CAE29D}" type="presOf" srcId="{5E5192FF-BCAB-41D4-9B24-B8E3D791D846}" destId="{7E23793A-0475-4F4B-ADD8-1C8AFAB79B78}" srcOrd="1" destOrd="0" presId="urn:microsoft.com/office/officeart/2005/8/layout/cycle2"/>
    <dgm:cxn modelId="{B673CE25-D516-4127-B17B-3CB6A1B98D5D}" type="presOf" srcId="{ECF2977A-70C2-4564-91AD-39D39620C5EF}" destId="{F297C8AD-7A25-4563-8840-FCD32E950833}" srcOrd="1" destOrd="0" presId="urn:microsoft.com/office/officeart/2005/8/layout/cycle2"/>
    <dgm:cxn modelId="{B90FAB26-EF5E-4F9A-92AA-CBC260DBA082}" type="presOf" srcId="{36606FAD-B9A6-4872-B5F4-942157507AC2}" destId="{B554ABC4-9FE3-451F-A1DC-BF4400A139C6}" srcOrd="0" destOrd="0" presId="urn:microsoft.com/office/officeart/2005/8/layout/cycle2"/>
    <dgm:cxn modelId="{BB55B626-EC26-4663-AC21-FCFFFD068A03}" type="presOf" srcId="{6E850ACF-B175-4C74-8EE2-79458ADA2BE7}" destId="{EC7F5E67-01C8-4371-976C-4759AED9FA44}" srcOrd="0" destOrd="0" presId="urn:microsoft.com/office/officeart/2005/8/layout/cycle2"/>
    <dgm:cxn modelId="{5FD6822F-7BD3-404B-8E46-6BD51956BCC7}" srcId="{6E850ACF-B175-4C74-8EE2-79458ADA2BE7}" destId="{23E1684D-D996-4B51-945F-050CA7FD9D51}" srcOrd="4" destOrd="0" parTransId="{6EDAEDD3-4B6F-4C72-9C69-1A5C30E0F652}" sibTransId="{ECEB38BA-503B-47F7-BAD3-D6186944A379}"/>
    <dgm:cxn modelId="{2908C43D-61C7-430D-9797-F45AC05D277F}" type="presOf" srcId="{5E5192FF-BCAB-41D4-9B24-B8E3D791D846}" destId="{BD09935D-D8CB-4275-8400-44EC74F8E835}" srcOrd="0" destOrd="0" presId="urn:microsoft.com/office/officeart/2005/8/layout/cycle2"/>
    <dgm:cxn modelId="{43E8D167-93CC-4F11-B7D3-E0725D6E4C3C}" type="presOf" srcId="{ECEB38BA-503B-47F7-BAD3-D6186944A379}" destId="{F0135D69-6CDF-479B-AB36-76BE2D184E66}" srcOrd="0" destOrd="0" presId="urn:microsoft.com/office/officeart/2005/8/layout/cycle2"/>
    <dgm:cxn modelId="{5AC92D4E-7DE5-43BD-8CC5-CA616021DC79}" type="presOf" srcId="{866076D7-579B-4B40-A4DB-1BC6A9213E4E}" destId="{06CF0B52-AD25-4910-A4BC-A435CD2134CA}" srcOrd="0" destOrd="0" presId="urn:microsoft.com/office/officeart/2005/8/layout/cycle2"/>
    <dgm:cxn modelId="{C488C279-A7B4-4A7C-93A2-9849531C2259}" srcId="{6E850ACF-B175-4C74-8EE2-79458ADA2BE7}" destId="{257C9DB6-B36E-4594-9603-8E86EFFC0C4E}" srcOrd="3" destOrd="0" parTransId="{17A7F599-87BA-434C-AE7A-167CAE8CEA6E}" sibTransId="{5E5192FF-BCAB-41D4-9B24-B8E3D791D846}"/>
    <dgm:cxn modelId="{75728B7B-D1C5-42F7-B372-11A698D94E20}" srcId="{6E850ACF-B175-4C74-8EE2-79458ADA2BE7}" destId="{36606FAD-B9A6-4872-B5F4-942157507AC2}" srcOrd="1" destOrd="0" parTransId="{60845D8A-7509-4EDD-B2AB-233EAD88B9ED}" sibTransId="{866076D7-579B-4B40-A4DB-1BC6A9213E4E}"/>
    <dgm:cxn modelId="{3327757D-942B-4594-BEEB-1FE97C2DB4A9}" type="presOf" srcId="{257C9DB6-B36E-4594-9603-8E86EFFC0C4E}" destId="{BEC6016E-75A5-44F0-A494-24EFD7B7253C}" srcOrd="0" destOrd="0" presId="urn:microsoft.com/office/officeart/2005/8/layout/cycle2"/>
    <dgm:cxn modelId="{03758281-9905-46DD-92FC-A59729FC7F56}" type="presOf" srcId="{ECEB38BA-503B-47F7-BAD3-D6186944A379}" destId="{C0DE6379-547E-48E4-8244-C8BD254CF031}" srcOrd="1" destOrd="0" presId="urn:microsoft.com/office/officeart/2005/8/layout/cycle2"/>
    <dgm:cxn modelId="{83CDE488-0B84-4B2B-BD7E-1ADC391EC853}" type="presOf" srcId="{78EAAC96-94FE-4B6F-8C56-923AD8A0412E}" destId="{2E1A5098-B674-4932-8937-F81C71955E93}" srcOrd="0" destOrd="0" presId="urn:microsoft.com/office/officeart/2005/8/layout/cycle2"/>
    <dgm:cxn modelId="{2EBB9C93-0BB7-48F5-A0D7-E1AD680D090B}" type="presOf" srcId="{23E1684D-D996-4B51-945F-050CA7FD9D51}" destId="{AF73049B-5B8E-4CB6-98D1-6D5822EFD192}" srcOrd="0" destOrd="0" presId="urn:microsoft.com/office/officeart/2005/8/layout/cycle2"/>
    <dgm:cxn modelId="{B10DB299-9171-4EE5-8A91-9098845D7713}" type="presOf" srcId="{2097E18F-F75E-4943-9C6A-31DC0B36FDE7}" destId="{EE8B2F90-5409-4918-A330-3A3885CA95FB}" srcOrd="0" destOrd="0" presId="urn:microsoft.com/office/officeart/2005/8/layout/cycle2"/>
    <dgm:cxn modelId="{5ECF3F9D-C436-4076-99E4-7B37732C5FBC}" type="presOf" srcId="{96178FA8-488A-4D77-A4EF-05AFCC3A7FCE}" destId="{0E17A144-2D6D-45BE-BECF-EB1C5A4DEA86}" srcOrd="0" destOrd="0" presId="urn:microsoft.com/office/officeart/2005/8/layout/cycle2"/>
    <dgm:cxn modelId="{D2A800A5-A339-4315-8F28-2505C216F9FA}" srcId="{6E850ACF-B175-4C74-8EE2-79458ADA2BE7}" destId="{2097E18F-F75E-4943-9C6A-31DC0B36FDE7}" srcOrd="0" destOrd="0" parTransId="{2FF4AAB7-5A09-4459-8179-EBB9E425C68D}" sibTransId="{ECF2977A-70C2-4564-91AD-39D39620C5EF}"/>
    <dgm:cxn modelId="{817C47B2-D9BD-4D63-82E5-875F44FA113F}" srcId="{6E850ACF-B175-4C74-8EE2-79458ADA2BE7}" destId="{96178FA8-488A-4D77-A4EF-05AFCC3A7FCE}" srcOrd="2" destOrd="0" parTransId="{4C2A86F0-9B0A-47BC-B1DA-28DE0D8661F1}" sibTransId="{78EAAC96-94FE-4B6F-8C56-923AD8A0412E}"/>
    <dgm:cxn modelId="{203960F6-332A-493B-9E0F-566108C76B5B}" type="presOf" srcId="{ECF2977A-70C2-4564-91AD-39D39620C5EF}" destId="{7EE0A78F-551D-479F-BC0B-105C8050E3C4}" srcOrd="0" destOrd="0" presId="urn:microsoft.com/office/officeart/2005/8/layout/cycle2"/>
    <dgm:cxn modelId="{A114B8FA-4A02-4E81-8E04-6A58BD3E692C}" type="presOf" srcId="{866076D7-579B-4B40-A4DB-1BC6A9213E4E}" destId="{E124F5E9-1DB0-4C11-9FF7-7CCD90B9A7FE}" srcOrd="1" destOrd="0" presId="urn:microsoft.com/office/officeart/2005/8/layout/cycle2"/>
    <dgm:cxn modelId="{61AB8476-2A04-47CA-A09F-7E461D3ACA26}" type="presParOf" srcId="{EC7F5E67-01C8-4371-976C-4759AED9FA44}" destId="{EE8B2F90-5409-4918-A330-3A3885CA95FB}" srcOrd="0" destOrd="0" presId="urn:microsoft.com/office/officeart/2005/8/layout/cycle2"/>
    <dgm:cxn modelId="{06838B49-6312-4FAB-AC15-86AC63D02EE2}" type="presParOf" srcId="{EC7F5E67-01C8-4371-976C-4759AED9FA44}" destId="{7EE0A78F-551D-479F-BC0B-105C8050E3C4}" srcOrd="1" destOrd="0" presId="urn:microsoft.com/office/officeart/2005/8/layout/cycle2"/>
    <dgm:cxn modelId="{DE4EF12F-64BF-4140-957C-6265C6AAD0A2}" type="presParOf" srcId="{7EE0A78F-551D-479F-BC0B-105C8050E3C4}" destId="{F297C8AD-7A25-4563-8840-FCD32E950833}" srcOrd="0" destOrd="0" presId="urn:microsoft.com/office/officeart/2005/8/layout/cycle2"/>
    <dgm:cxn modelId="{555D43C1-6043-4107-9974-8CED1A3EDC1C}" type="presParOf" srcId="{EC7F5E67-01C8-4371-976C-4759AED9FA44}" destId="{B554ABC4-9FE3-451F-A1DC-BF4400A139C6}" srcOrd="2" destOrd="0" presId="urn:microsoft.com/office/officeart/2005/8/layout/cycle2"/>
    <dgm:cxn modelId="{6B5E2428-1AEA-48BA-AA7A-1FB232EACF79}" type="presParOf" srcId="{EC7F5E67-01C8-4371-976C-4759AED9FA44}" destId="{06CF0B52-AD25-4910-A4BC-A435CD2134CA}" srcOrd="3" destOrd="0" presId="urn:microsoft.com/office/officeart/2005/8/layout/cycle2"/>
    <dgm:cxn modelId="{F13CAD62-9CE1-4599-AABD-7FD14F32378F}" type="presParOf" srcId="{06CF0B52-AD25-4910-A4BC-A435CD2134CA}" destId="{E124F5E9-1DB0-4C11-9FF7-7CCD90B9A7FE}" srcOrd="0" destOrd="0" presId="urn:microsoft.com/office/officeart/2005/8/layout/cycle2"/>
    <dgm:cxn modelId="{484FE497-4F6B-4A23-957B-FA3F5F1CEA45}" type="presParOf" srcId="{EC7F5E67-01C8-4371-976C-4759AED9FA44}" destId="{0E17A144-2D6D-45BE-BECF-EB1C5A4DEA86}" srcOrd="4" destOrd="0" presId="urn:microsoft.com/office/officeart/2005/8/layout/cycle2"/>
    <dgm:cxn modelId="{3CBC5465-428E-42FB-98E0-C057EEF5780E}" type="presParOf" srcId="{EC7F5E67-01C8-4371-976C-4759AED9FA44}" destId="{2E1A5098-B674-4932-8937-F81C71955E93}" srcOrd="5" destOrd="0" presId="urn:microsoft.com/office/officeart/2005/8/layout/cycle2"/>
    <dgm:cxn modelId="{36B5C0FF-62E7-45F3-A2D2-E1BF4A32E2D7}" type="presParOf" srcId="{2E1A5098-B674-4932-8937-F81C71955E93}" destId="{3DDABCF5-2332-48F8-BEF2-E96DD25AB85A}" srcOrd="0" destOrd="0" presId="urn:microsoft.com/office/officeart/2005/8/layout/cycle2"/>
    <dgm:cxn modelId="{EF01ED03-C309-498A-849C-90A1203C27F2}" type="presParOf" srcId="{EC7F5E67-01C8-4371-976C-4759AED9FA44}" destId="{BEC6016E-75A5-44F0-A494-24EFD7B7253C}" srcOrd="6" destOrd="0" presId="urn:microsoft.com/office/officeart/2005/8/layout/cycle2"/>
    <dgm:cxn modelId="{35234FC6-CE68-4757-BF5D-762DBF47D6BD}" type="presParOf" srcId="{EC7F5E67-01C8-4371-976C-4759AED9FA44}" destId="{BD09935D-D8CB-4275-8400-44EC74F8E835}" srcOrd="7" destOrd="0" presId="urn:microsoft.com/office/officeart/2005/8/layout/cycle2"/>
    <dgm:cxn modelId="{08B3FF90-E242-4823-B8DD-B01A7D2FC03D}" type="presParOf" srcId="{BD09935D-D8CB-4275-8400-44EC74F8E835}" destId="{7E23793A-0475-4F4B-ADD8-1C8AFAB79B78}" srcOrd="0" destOrd="0" presId="urn:microsoft.com/office/officeart/2005/8/layout/cycle2"/>
    <dgm:cxn modelId="{7528B646-46E0-4389-8635-BBA90EECB7E2}" type="presParOf" srcId="{EC7F5E67-01C8-4371-976C-4759AED9FA44}" destId="{AF73049B-5B8E-4CB6-98D1-6D5822EFD192}" srcOrd="8" destOrd="0" presId="urn:microsoft.com/office/officeart/2005/8/layout/cycle2"/>
    <dgm:cxn modelId="{9DA1474A-5C1F-4B0A-9F22-428FB4D0CEE2}" type="presParOf" srcId="{EC7F5E67-01C8-4371-976C-4759AED9FA44}" destId="{F0135D69-6CDF-479B-AB36-76BE2D184E66}" srcOrd="9" destOrd="0" presId="urn:microsoft.com/office/officeart/2005/8/layout/cycle2"/>
    <dgm:cxn modelId="{5745784E-394E-4298-829E-A4E9701F72A9}" type="presParOf" srcId="{F0135D69-6CDF-479B-AB36-76BE2D184E66}" destId="{C0DE6379-547E-48E4-8244-C8BD254CF03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E850ACF-B175-4C74-8EE2-79458ADA2BE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97E18F-F75E-4943-9C6A-31DC0B36FDE7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2FF4AAB7-5A09-4459-8179-EBB9E425C68D}" type="parTrans" cxnId="{D2A800A5-A339-4315-8F28-2505C216F9FA}">
      <dgm:prSet/>
      <dgm:spPr/>
      <dgm:t>
        <a:bodyPr/>
        <a:lstStyle/>
        <a:p>
          <a:endParaRPr lang="en-US"/>
        </a:p>
      </dgm:t>
    </dgm:pt>
    <dgm:pt modelId="{ECF2977A-70C2-4564-91AD-39D39620C5EF}" type="sibTrans" cxnId="{D2A800A5-A339-4315-8F28-2505C216F9FA}">
      <dgm:prSet/>
      <dgm:spPr/>
      <dgm:t>
        <a:bodyPr/>
        <a:lstStyle/>
        <a:p>
          <a:endParaRPr lang="en-US"/>
        </a:p>
      </dgm:t>
    </dgm:pt>
    <dgm:pt modelId="{36606FAD-B9A6-4872-B5F4-942157507AC2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60845D8A-7509-4EDD-B2AB-233EAD88B9ED}" type="parTrans" cxnId="{75728B7B-D1C5-42F7-B372-11A698D94E20}">
      <dgm:prSet/>
      <dgm:spPr/>
      <dgm:t>
        <a:bodyPr/>
        <a:lstStyle/>
        <a:p>
          <a:endParaRPr lang="en-US"/>
        </a:p>
      </dgm:t>
    </dgm:pt>
    <dgm:pt modelId="{866076D7-579B-4B40-A4DB-1BC6A9213E4E}" type="sibTrans" cxnId="{75728B7B-D1C5-42F7-B372-11A698D94E20}">
      <dgm:prSet/>
      <dgm:spPr/>
      <dgm:t>
        <a:bodyPr/>
        <a:lstStyle/>
        <a:p>
          <a:endParaRPr lang="en-US"/>
        </a:p>
      </dgm:t>
    </dgm:pt>
    <dgm:pt modelId="{96178FA8-488A-4D77-A4EF-05AFCC3A7FCE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4C2A86F0-9B0A-47BC-B1DA-28DE0D8661F1}" type="parTrans" cxnId="{817C47B2-D9BD-4D63-82E5-875F44FA113F}">
      <dgm:prSet/>
      <dgm:spPr/>
      <dgm:t>
        <a:bodyPr/>
        <a:lstStyle/>
        <a:p>
          <a:endParaRPr lang="en-US"/>
        </a:p>
      </dgm:t>
    </dgm:pt>
    <dgm:pt modelId="{78EAAC96-94FE-4B6F-8C56-923AD8A0412E}" type="sibTrans" cxnId="{817C47B2-D9BD-4D63-82E5-875F44FA113F}">
      <dgm:prSet/>
      <dgm:spPr/>
      <dgm:t>
        <a:bodyPr/>
        <a:lstStyle/>
        <a:p>
          <a:endParaRPr lang="en-US"/>
        </a:p>
      </dgm:t>
    </dgm:pt>
    <dgm:pt modelId="{257C9DB6-B36E-4594-9603-8E86EFFC0C4E}">
      <dgm:prSet phldrT="[Text]"/>
      <dgm:spPr/>
      <dgm:t>
        <a:bodyPr/>
        <a:lstStyle/>
        <a:p>
          <a:r>
            <a:rPr lang="en-US"/>
            <a:t>4</a:t>
          </a:r>
        </a:p>
      </dgm:t>
    </dgm:pt>
    <dgm:pt modelId="{17A7F599-87BA-434C-AE7A-167CAE8CEA6E}" type="parTrans" cxnId="{C488C279-A7B4-4A7C-93A2-9849531C2259}">
      <dgm:prSet/>
      <dgm:spPr/>
      <dgm:t>
        <a:bodyPr/>
        <a:lstStyle/>
        <a:p>
          <a:endParaRPr lang="en-US"/>
        </a:p>
      </dgm:t>
    </dgm:pt>
    <dgm:pt modelId="{5E5192FF-BCAB-41D4-9B24-B8E3D791D846}" type="sibTrans" cxnId="{C488C279-A7B4-4A7C-93A2-9849531C2259}">
      <dgm:prSet/>
      <dgm:spPr/>
      <dgm:t>
        <a:bodyPr/>
        <a:lstStyle/>
        <a:p>
          <a:endParaRPr lang="en-US"/>
        </a:p>
      </dgm:t>
    </dgm:pt>
    <dgm:pt modelId="{23E1684D-D996-4B51-945F-050CA7FD9D51}">
      <dgm:prSet phldrT="[Text]"/>
      <dgm:spPr/>
      <dgm:t>
        <a:bodyPr/>
        <a:lstStyle/>
        <a:p>
          <a:r>
            <a:rPr lang="en-US" dirty="0"/>
            <a:t>5</a:t>
          </a:r>
        </a:p>
      </dgm:t>
    </dgm:pt>
    <dgm:pt modelId="{6EDAEDD3-4B6F-4C72-9C69-1A5C30E0F652}" type="parTrans" cxnId="{5FD6822F-7BD3-404B-8E46-6BD51956BCC7}">
      <dgm:prSet/>
      <dgm:spPr/>
      <dgm:t>
        <a:bodyPr/>
        <a:lstStyle/>
        <a:p>
          <a:endParaRPr lang="en-US"/>
        </a:p>
      </dgm:t>
    </dgm:pt>
    <dgm:pt modelId="{ECEB38BA-503B-47F7-BAD3-D6186944A379}" type="sibTrans" cxnId="{5FD6822F-7BD3-404B-8E46-6BD51956BCC7}">
      <dgm:prSet/>
      <dgm:spPr/>
      <dgm:t>
        <a:bodyPr/>
        <a:lstStyle/>
        <a:p>
          <a:endParaRPr lang="en-US"/>
        </a:p>
      </dgm:t>
    </dgm:pt>
    <dgm:pt modelId="{0CC32C70-93A1-49CA-9115-1912F871A659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6</a:t>
          </a:r>
        </a:p>
      </dgm:t>
    </dgm:pt>
    <dgm:pt modelId="{46AAEFAA-5DE1-4DC1-99CB-B558D99466C9}" type="parTrans" cxnId="{7C057234-7309-4C2E-A4EC-A721404CA7B5}">
      <dgm:prSet/>
      <dgm:spPr/>
      <dgm:t>
        <a:bodyPr/>
        <a:lstStyle/>
        <a:p>
          <a:endParaRPr lang="en-US"/>
        </a:p>
      </dgm:t>
    </dgm:pt>
    <dgm:pt modelId="{7F9F50F1-DFF0-4120-AEBC-0DB231C388AA}" type="sibTrans" cxnId="{7C057234-7309-4C2E-A4EC-A721404CA7B5}">
      <dgm:prSet/>
      <dgm:spPr/>
      <dgm:t>
        <a:bodyPr/>
        <a:lstStyle/>
        <a:p>
          <a:endParaRPr lang="en-US"/>
        </a:p>
      </dgm:t>
    </dgm:pt>
    <dgm:pt modelId="{A141D5FE-6A4C-4328-9E32-EC5CE505661E}">
      <dgm:prSet/>
      <dgm:spPr/>
      <dgm:t>
        <a:bodyPr/>
        <a:lstStyle/>
        <a:p>
          <a:r>
            <a:rPr lang="en-US" dirty="0"/>
            <a:t>0</a:t>
          </a:r>
        </a:p>
      </dgm:t>
    </dgm:pt>
    <dgm:pt modelId="{1A4073E1-C4F1-4BAF-81D3-1C393F9D8D35}" type="parTrans" cxnId="{368DFA37-0FFE-4189-BBAF-319FBF8EA4CA}">
      <dgm:prSet/>
      <dgm:spPr/>
      <dgm:t>
        <a:bodyPr/>
        <a:lstStyle/>
        <a:p>
          <a:endParaRPr lang="en-US"/>
        </a:p>
      </dgm:t>
    </dgm:pt>
    <dgm:pt modelId="{965C2683-B935-47AC-9994-614E9377C21E}" type="sibTrans" cxnId="{368DFA37-0FFE-4189-BBAF-319FBF8EA4CA}">
      <dgm:prSet/>
      <dgm:spPr/>
      <dgm:t>
        <a:bodyPr/>
        <a:lstStyle/>
        <a:p>
          <a:endParaRPr lang="en-US"/>
        </a:p>
      </dgm:t>
    </dgm:pt>
    <dgm:pt modelId="{EC7F5E67-01C8-4371-976C-4759AED9FA44}" type="pres">
      <dgm:prSet presAssocID="{6E850ACF-B175-4C74-8EE2-79458ADA2BE7}" presName="cycle" presStyleCnt="0">
        <dgm:presLayoutVars>
          <dgm:dir/>
          <dgm:resizeHandles val="exact"/>
        </dgm:presLayoutVars>
      </dgm:prSet>
      <dgm:spPr/>
    </dgm:pt>
    <dgm:pt modelId="{EE8B2F90-5409-4918-A330-3A3885CA95FB}" type="pres">
      <dgm:prSet presAssocID="{2097E18F-F75E-4943-9C6A-31DC0B36FDE7}" presName="node" presStyleLbl="node1" presStyleIdx="0" presStyleCnt="7">
        <dgm:presLayoutVars>
          <dgm:bulletEnabled val="1"/>
        </dgm:presLayoutVars>
      </dgm:prSet>
      <dgm:spPr/>
    </dgm:pt>
    <dgm:pt modelId="{7EE0A78F-551D-479F-BC0B-105C8050E3C4}" type="pres">
      <dgm:prSet presAssocID="{ECF2977A-70C2-4564-91AD-39D39620C5EF}" presName="sibTrans" presStyleLbl="sibTrans2D1" presStyleIdx="0" presStyleCnt="7"/>
      <dgm:spPr/>
    </dgm:pt>
    <dgm:pt modelId="{F297C8AD-7A25-4563-8840-FCD32E950833}" type="pres">
      <dgm:prSet presAssocID="{ECF2977A-70C2-4564-91AD-39D39620C5EF}" presName="connectorText" presStyleLbl="sibTrans2D1" presStyleIdx="0" presStyleCnt="7"/>
      <dgm:spPr/>
    </dgm:pt>
    <dgm:pt modelId="{B554ABC4-9FE3-451F-A1DC-BF4400A139C6}" type="pres">
      <dgm:prSet presAssocID="{36606FAD-B9A6-4872-B5F4-942157507AC2}" presName="node" presStyleLbl="node1" presStyleIdx="1" presStyleCnt="7">
        <dgm:presLayoutVars>
          <dgm:bulletEnabled val="1"/>
        </dgm:presLayoutVars>
      </dgm:prSet>
      <dgm:spPr/>
    </dgm:pt>
    <dgm:pt modelId="{06CF0B52-AD25-4910-A4BC-A435CD2134CA}" type="pres">
      <dgm:prSet presAssocID="{866076D7-579B-4B40-A4DB-1BC6A9213E4E}" presName="sibTrans" presStyleLbl="sibTrans2D1" presStyleIdx="1" presStyleCnt="7"/>
      <dgm:spPr/>
    </dgm:pt>
    <dgm:pt modelId="{E124F5E9-1DB0-4C11-9FF7-7CCD90B9A7FE}" type="pres">
      <dgm:prSet presAssocID="{866076D7-579B-4B40-A4DB-1BC6A9213E4E}" presName="connectorText" presStyleLbl="sibTrans2D1" presStyleIdx="1" presStyleCnt="7"/>
      <dgm:spPr/>
    </dgm:pt>
    <dgm:pt modelId="{0E17A144-2D6D-45BE-BECF-EB1C5A4DEA86}" type="pres">
      <dgm:prSet presAssocID="{96178FA8-488A-4D77-A4EF-05AFCC3A7FCE}" presName="node" presStyleLbl="node1" presStyleIdx="2" presStyleCnt="7">
        <dgm:presLayoutVars>
          <dgm:bulletEnabled val="1"/>
        </dgm:presLayoutVars>
      </dgm:prSet>
      <dgm:spPr/>
    </dgm:pt>
    <dgm:pt modelId="{2E1A5098-B674-4932-8937-F81C71955E93}" type="pres">
      <dgm:prSet presAssocID="{78EAAC96-94FE-4B6F-8C56-923AD8A0412E}" presName="sibTrans" presStyleLbl="sibTrans2D1" presStyleIdx="2" presStyleCnt="7"/>
      <dgm:spPr/>
    </dgm:pt>
    <dgm:pt modelId="{3DDABCF5-2332-48F8-BEF2-E96DD25AB85A}" type="pres">
      <dgm:prSet presAssocID="{78EAAC96-94FE-4B6F-8C56-923AD8A0412E}" presName="connectorText" presStyleLbl="sibTrans2D1" presStyleIdx="2" presStyleCnt="7"/>
      <dgm:spPr/>
    </dgm:pt>
    <dgm:pt modelId="{BEC6016E-75A5-44F0-A494-24EFD7B7253C}" type="pres">
      <dgm:prSet presAssocID="{257C9DB6-B36E-4594-9603-8E86EFFC0C4E}" presName="node" presStyleLbl="node1" presStyleIdx="3" presStyleCnt="7">
        <dgm:presLayoutVars>
          <dgm:bulletEnabled val="1"/>
        </dgm:presLayoutVars>
      </dgm:prSet>
      <dgm:spPr/>
    </dgm:pt>
    <dgm:pt modelId="{BD09935D-D8CB-4275-8400-44EC74F8E835}" type="pres">
      <dgm:prSet presAssocID="{5E5192FF-BCAB-41D4-9B24-B8E3D791D846}" presName="sibTrans" presStyleLbl="sibTrans2D1" presStyleIdx="3" presStyleCnt="7"/>
      <dgm:spPr/>
    </dgm:pt>
    <dgm:pt modelId="{7E23793A-0475-4F4B-ADD8-1C8AFAB79B78}" type="pres">
      <dgm:prSet presAssocID="{5E5192FF-BCAB-41D4-9B24-B8E3D791D846}" presName="connectorText" presStyleLbl="sibTrans2D1" presStyleIdx="3" presStyleCnt="7"/>
      <dgm:spPr/>
    </dgm:pt>
    <dgm:pt modelId="{AF73049B-5B8E-4CB6-98D1-6D5822EFD192}" type="pres">
      <dgm:prSet presAssocID="{23E1684D-D996-4B51-945F-050CA7FD9D51}" presName="node" presStyleLbl="node1" presStyleIdx="4" presStyleCnt="7">
        <dgm:presLayoutVars>
          <dgm:bulletEnabled val="1"/>
        </dgm:presLayoutVars>
      </dgm:prSet>
      <dgm:spPr/>
    </dgm:pt>
    <dgm:pt modelId="{F0135D69-6CDF-479B-AB36-76BE2D184E66}" type="pres">
      <dgm:prSet presAssocID="{ECEB38BA-503B-47F7-BAD3-D6186944A379}" presName="sibTrans" presStyleLbl="sibTrans2D1" presStyleIdx="4" presStyleCnt="7"/>
      <dgm:spPr/>
    </dgm:pt>
    <dgm:pt modelId="{C0DE6379-547E-48E4-8244-C8BD254CF031}" type="pres">
      <dgm:prSet presAssocID="{ECEB38BA-503B-47F7-BAD3-D6186944A379}" presName="connectorText" presStyleLbl="sibTrans2D1" presStyleIdx="4" presStyleCnt="7"/>
      <dgm:spPr/>
    </dgm:pt>
    <dgm:pt modelId="{B790A77B-22DF-4FE2-8F01-989A6843F5EC}" type="pres">
      <dgm:prSet presAssocID="{0CC32C70-93A1-49CA-9115-1912F871A659}" presName="node" presStyleLbl="node1" presStyleIdx="5" presStyleCnt="7">
        <dgm:presLayoutVars>
          <dgm:bulletEnabled val="1"/>
        </dgm:presLayoutVars>
      </dgm:prSet>
      <dgm:spPr/>
    </dgm:pt>
    <dgm:pt modelId="{35C09833-E41A-4B14-A159-92CB968A81C9}" type="pres">
      <dgm:prSet presAssocID="{7F9F50F1-DFF0-4120-AEBC-0DB231C388AA}" presName="sibTrans" presStyleLbl="sibTrans2D1" presStyleIdx="5" presStyleCnt="7"/>
      <dgm:spPr/>
    </dgm:pt>
    <dgm:pt modelId="{2EE0B6BA-1F6C-45DC-9BA1-F6D2E63C2B81}" type="pres">
      <dgm:prSet presAssocID="{7F9F50F1-DFF0-4120-AEBC-0DB231C388AA}" presName="connectorText" presStyleLbl="sibTrans2D1" presStyleIdx="5" presStyleCnt="7"/>
      <dgm:spPr/>
    </dgm:pt>
    <dgm:pt modelId="{F48C7833-9D7D-477D-846D-B5E286CCFD7D}" type="pres">
      <dgm:prSet presAssocID="{A141D5FE-6A4C-4328-9E32-EC5CE505661E}" presName="node" presStyleLbl="node1" presStyleIdx="6" presStyleCnt="7">
        <dgm:presLayoutVars>
          <dgm:bulletEnabled val="1"/>
        </dgm:presLayoutVars>
      </dgm:prSet>
      <dgm:spPr/>
    </dgm:pt>
    <dgm:pt modelId="{70E6D273-E68D-4585-B613-E6B81ADDF88A}" type="pres">
      <dgm:prSet presAssocID="{965C2683-B935-47AC-9994-614E9377C21E}" presName="sibTrans" presStyleLbl="sibTrans2D1" presStyleIdx="6" presStyleCnt="7"/>
      <dgm:spPr/>
    </dgm:pt>
    <dgm:pt modelId="{FC1392EA-E48A-4DE8-A54A-BE24AA6EEB14}" type="pres">
      <dgm:prSet presAssocID="{965C2683-B935-47AC-9994-614E9377C21E}" presName="connectorText" presStyleLbl="sibTrans2D1" presStyleIdx="6" presStyleCnt="7"/>
      <dgm:spPr/>
    </dgm:pt>
  </dgm:ptLst>
  <dgm:cxnLst>
    <dgm:cxn modelId="{07FAF314-A4C8-401D-82BB-80B02012B643}" type="presOf" srcId="{78EAAC96-94FE-4B6F-8C56-923AD8A0412E}" destId="{3DDABCF5-2332-48F8-BEF2-E96DD25AB85A}" srcOrd="1" destOrd="0" presId="urn:microsoft.com/office/officeart/2005/8/layout/cycle2"/>
    <dgm:cxn modelId="{13020816-4735-4DB1-A23E-375FC0CAE29D}" type="presOf" srcId="{5E5192FF-BCAB-41D4-9B24-B8E3D791D846}" destId="{7E23793A-0475-4F4B-ADD8-1C8AFAB79B78}" srcOrd="1" destOrd="0" presId="urn:microsoft.com/office/officeart/2005/8/layout/cycle2"/>
    <dgm:cxn modelId="{3530E322-A8A0-479F-A5FB-6E07E7A36C0E}" type="presOf" srcId="{965C2683-B935-47AC-9994-614E9377C21E}" destId="{70E6D273-E68D-4585-B613-E6B81ADDF88A}" srcOrd="0" destOrd="0" presId="urn:microsoft.com/office/officeart/2005/8/layout/cycle2"/>
    <dgm:cxn modelId="{B673CE25-D516-4127-B17B-3CB6A1B98D5D}" type="presOf" srcId="{ECF2977A-70C2-4564-91AD-39D39620C5EF}" destId="{F297C8AD-7A25-4563-8840-FCD32E950833}" srcOrd="1" destOrd="0" presId="urn:microsoft.com/office/officeart/2005/8/layout/cycle2"/>
    <dgm:cxn modelId="{B90FAB26-EF5E-4F9A-92AA-CBC260DBA082}" type="presOf" srcId="{36606FAD-B9A6-4872-B5F4-942157507AC2}" destId="{B554ABC4-9FE3-451F-A1DC-BF4400A139C6}" srcOrd="0" destOrd="0" presId="urn:microsoft.com/office/officeart/2005/8/layout/cycle2"/>
    <dgm:cxn modelId="{BB55B626-EC26-4663-AC21-FCFFFD068A03}" type="presOf" srcId="{6E850ACF-B175-4C74-8EE2-79458ADA2BE7}" destId="{EC7F5E67-01C8-4371-976C-4759AED9FA44}" srcOrd="0" destOrd="0" presId="urn:microsoft.com/office/officeart/2005/8/layout/cycle2"/>
    <dgm:cxn modelId="{5FD6822F-7BD3-404B-8E46-6BD51956BCC7}" srcId="{6E850ACF-B175-4C74-8EE2-79458ADA2BE7}" destId="{23E1684D-D996-4B51-945F-050CA7FD9D51}" srcOrd="4" destOrd="0" parTransId="{6EDAEDD3-4B6F-4C72-9C69-1A5C30E0F652}" sibTransId="{ECEB38BA-503B-47F7-BAD3-D6186944A379}"/>
    <dgm:cxn modelId="{7C057234-7309-4C2E-A4EC-A721404CA7B5}" srcId="{6E850ACF-B175-4C74-8EE2-79458ADA2BE7}" destId="{0CC32C70-93A1-49CA-9115-1912F871A659}" srcOrd="5" destOrd="0" parTransId="{46AAEFAA-5DE1-4DC1-99CB-B558D99466C9}" sibTransId="{7F9F50F1-DFF0-4120-AEBC-0DB231C388AA}"/>
    <dgm:cxn modelId="{368DFA37-0FFE-4189-BBAF-319FBF8EA4CA}" srcId="{6E850ACF-B175-4C74-8EE2-79458ADA2BE7}" destId="{A141D5FE-6A4C-4328-9E32-EC5CE505661E}" srcOrd="6" destOrd="0" parTransId="{1A4073E1-C4F1-4BAF-81D3-1C393F9D8D35}" sibTransId="{965C2683-B935-47AC-9994-614E9377C21E}"/>
    <dgm:cxn modelId="{2908C43D-61C7-430D-9797-F45AC05D277F}" type="presOf" srcId="{5E5192FF-BCAB-41D4-9B24-B8E3D791D846}" destId="{BD09935D-D8CB-4275-8400-44EC74F8E835}" srcOrd="0" destOrd="0" presId="urn:microsoft.com/office/officeart/2005/8/layout/cycle2"/>
    <dgm:cxn modelId="{91E14F5B-ADE0-4976-9CBF-614A8A3DA6F3}" type="presOf" srcId="{A141D5FE-6A4C-4328-9E32-EC5CE505661E}" destId="{F48C7833-9D7D-477D-846D-B5E286CCFD7D}" srcOrd="0" destOrd="0" presId="urn:microsoft.com/office/officeart/2005/8/layout/cycle2"/>
    <dgm:cxn modelId="{CCBBF55E-616B-4284-8A4F-8DB406754C87}" type="presOf" srcId="{7F9F50F1-DFF0-4120-AEBC-0DB231C388AA}" destId="{2EE0B6BA-1F6C-45DC-9BA1-F6D2E63C2B81}" srcOrd="1" destOrd="0" presId="urn:microsoft.com/office/officeart/2005/8/layout/cycle2"/>
    <dgm:cxn modelId="{43E8D167-93CC-4F11-B7D3-E0725D6E4C3C}" type="presOf" srcId="{ECEB38BA-503B-47F7-BAD3-D6186944A379}" destId="{F0135D69-6CDF-479B-AB36-76BE2D184E66}" srcOrd="0" destOrd="0" presId="urn:microsoft.com/office/officeart/2005/8/layout/cycle2"/>
    <dgm:cxn modelId="{5AC92D4E-7DE5-43BD-8CC5-CA616021DC79}" type="presOf" srcId="{866076D7-579B-4B40-A4DB-1BC6A9213E4E}" destId="{06CF0B52-AD25-4910-A4BC-A435CD2134CA}" srcOrd="0" destOrd="0" presId="urn:microsoft.com/office/officeart/2005/8/layout/cycle2"/>
    <dgm:cxn modelId="{C488C279-A7B4-4A7C-93A2-9849531C2259}" srcId="{6E850ACF-B175-4C74-8EE2-79458ADA2BE7}" destId="{257C9DB6-B36E-4594-9603-8E86EFFC0C4E}" srcOrd="3" destOrd="0" parTransId="{17A7F599-87BA-434C-AE7A-167CAE8CEA6E}" sibTransId="{5E5192FF-BCAB-41D4-9B24-B8E3D791D846}"/>
    <dgm:cxn modelId="{75728B7B-D1C5-42F7-B372-11A698D94E20}" srcId="{6E850ACF-B175-4C74-8EE2-79458ADA2BE7}" destId="{36606FAD-B9A6-4872-B5F4-942157507AC2}" srcOrd="1" destOrd="0" parTransId="{60845D8A-7509-4EDD-B2AB-233EAD88B9ED}" sibTransId="{866076D7-579B-4B40-A4DB-1BC6A9213E4E}"/>
    <dgm:cxn modelId="{3327757D-942B-4594-BEEB-1FE97C2DB4A9}" type="presOf" srcId="{257C9DB6-B36E-4594-9603-8E86EFFC0C4E}" destId="{BEC6016E-75A5-44F0-A494-24EFD7B7253C}" srcOrd="0" destOrd="0" presId="urn:microsoft.com/office/officeart/2005/8/layout/cycle2"/>
    <dgm:cxn modelId="{03758281-9905-46DD-92FC-A59729FC7F56}" type="presOf" srcId="{ECEB38BA-503B-47F7-BAD3-D6186944A379}" destId="{C0DE6379-547E-48E4-8244-C8BD254CF031}" srcOrd="1" destOrd="0" presId="urn:microsoft.com/office/officeart/2005/8/layout/cycle2"/>
    <dgm:cxn modelId="{83CDE488-0B84-4B2B-BD7E-1ADC391EC853}" type="presOf" srcId="{78EAAC96-94FE-4B6F-8C56-923AD8A0412E}" destId="{2E1A5098-B674-4932-8937-F81C71955E93}" srcOrd="0" destOrd="0" presId="urn:microsoft.com/office/officeart/2005/8/layout/cycle2"/>
    <dgm:cxn modelId="{2EBB9C93-0BB7-48F5-A0D7-E1AD680D090B}" type="presOf" srcId="{23E1684D-D996-4B51-945F-050CA7FD9D51}" destId="{AF73049B-5B8E-4CB6-98D1-6D5822EFD192}" srcOrd="0" destOrd="0" presId="urn:microsoft.com/office/officeart/2005/8/layout/cycle2"/>
    <dgm:cxn modelId="{B10DB299-9171-4EE5-8A91-9098845D7713}" type="presOf" srcId="{2097E18F-F75E-4943-9C6A-31DC0B36FDE7}" destId="{EE8B2F90-5409-4918-A330-3A3885CA95FB}" srcOrd="0" destOrd="0" presId="urn:microsoft.com/office/officeart/2005/8/layout/cycle2"/>
    <dgm:cxn modelId="{5ECF3F9D-C436-4076-99E4-7B37732C5FBC}" type="presOf" srcId="{96178FA8-488A-4D77-A4EF-05AFCC3A7FCE}" destId="{0E17A144-2D6D-45BE-BECF-EB1C5A4DEA86}" srcOrd="0" destOrd="0" presId="urn:microsoft.com/office/officeart/2005/8/layout/cycle2"/>
    <dgm:cxn modelId="{D2A800A5-A339-4315-8F28-2505C216F9FA}" srcId="{6E850ACF-B175-4C74-8EE2-79458ADA2BE7}" destId="{2097E18F-F75E-4943-9C6A-31DC0B36FDE7}" srcOrd="0" destOrd="0" parTransId="{2FF4AAB7-5A09-4459-8179-EBB9E425C68D}" sibTransId="{ECF2977A-70C2-4564-91AD-39D39620C5EF}"/>
    <dgm:cxn modelId="{817C47B2-D9BD-4D63-82E5-875F44FA113F}" srcId="{6E850ACF-B175-4C74-8EE2-79458ADA2BE7}" destId="{96178FA8-488A-4D77-A4EF-05AFCC3A7FCE}" srcOrd="2" destOrd="0" parTransId="{4C2A86F0-9B0A-47BC-B1DA-28DE0D8661F1}" sibTransId="{78EAAC96-94FE-4B6F-8C56-923AD8A0412E}"/>
    <dgm:cxn modelId="{AAE47FBF-E29A-4196-B5D5-483BE0E380E9}" type="presOf" srcId="{965C2683-B935-47AC-9994-614E9377C21E}" destId="{FC1392EA-E48A-4DE8-A54A-BE24AA6EEB14}" srcOrd="1" destOrd="0" presId="urn:microsoft.com/office/officeart/2005/8/layout/cycle2"/>
    <dgm:cxn modelId="{21147DCA-556D-4512-9DCE-60D5BB0B7F71}" type="presOf" srcId="{7F9F50F1-DFF0-4120-AEBC-0DB231C388AA}" destId="{35C09833-E41A-4B14-A159-92CB968A81C9}" srcOrd="0" destOrd="0" presId="urn:microsoft.com/office/officeart/2005/8/layout/cycle2"/>
    <dgm:cxn modelId="{07E2D5F0-A54C-4F23-A4D7-8B1B4D28A588}" type="presOf" srcId="{0CC32C70-93A1-49CA-9115-1912F871A659}" destId="{B790A77B-22DF-4FE2-8F01-989A6843F5EC}" srcOrd="0" destOrd="0" presId="urn:microsoft.com/office/officeart/2005/8/layout/cycle2"/>
    <dgm:cxn modelId="{203960F6-332A-493B-9E0F-566108C76B5B}" type="presOf" srcId="{ECF2977A-70C2-4564-91AD-39D39620C5EF}" destId="{7EE0A78F-551D-479F-BC0B-105C8050E3C4}" srcOrd="0" destOrd="0" presId="urn:microsoft.com/office/officeart/2005/8/layout/cycle2"/>
    <dgm:cxn modelId="{A114B8FA-4A02-4E81-8E04-6A58BD3E692C}" type="presOf" srcId="{866076D7-579B-4B40-A4DB-1BC6A9213E4E}" destId="{E124F5E9-1DB0-4C11-9FF7-7CCD90B9A7FE}" srcOrd="1" destOrd="0" presId="urn:microsoft.com/office/officeart/2005/8/layout/cycle2"/>
    <dgm:cxn modelId="{61AB8476-2A04-47CA-A09F-7E461D3ACA26}" type="presParOf" srcId="{EC7F5E67-01C8-4371-976C-4759AED9FA44}" destId="{EE8B2F90-5409-4918-A330-3A3885CA95FB}" srcOrd="0" destOrd="0" presId="urn:microsoft.com/office/officeart/2005/8/layout/cycle2"/>
    <dgm:cxn modelId="{06838B49-6312-4FAB-AC15-86AC63D02EE2}" type="presParOf" srcId="{EC7F5E67-01C8-4371-976C-4759AED9FA44}" destId="{7EE0A78F-551D-479F-BC0B-105C8050E3C4}" srcOrd="1" destOrd="0" presId="urn:microsoft.com/office/officeart/2005/8/layout/cycle2"/>
    <dgm:cxn modelId="{DE4EF12F-64BF-4140-957C-6265C6AAD0A2}" type="presParOf" srcId="{7EE0A78F-551D-479F-BC0B-105C8050E3C4}" destId="{F297C8AD-7A25-4563-8840-FCD32E950833}" srcOrd="0" destOrd="0" presId="urn:microsoft.com/office/officeart/2005/8/layout/cycle2"/>
    <dgm:cxn modelId="{555D43C1-6043-4107-9974-8CED1A3EDC1C}" type="presParOf" srcId="{EC7F5E67-01C8-4371-976C-4759AED9FA44}" destId="{B554ABC4-9FE3-451F-A1DC-BF4400A139C6}" srcOrd="2" destOrd="0" presId="urn:microsoft.com/office/officeart/2005/8/layout/cycle2"/>
    <dgm:cxn modelId="{6B5E2428-1AEA-48BA-AA7A-1FB232EACF79}" type="presParOf" srcId="{EC7F5E67-01C8-4371-976C-4759AED9FA44}" destId="{06CF0B52-AD25-4910-A4BC-A435CD2134CA}" srcOrd="3" destOrd="0" presId="urn:microsoft.com/office/officeart/2005/8/layout/cycle2"/>
    <dgm:cxn modelId="{F13CAD62-9CE1-4599-AABD-7FD14F32378F}" type="presParOf" srcId="{06CF0B52-AD25-4910-A4BC-A435CD2134CA}" destId="{E124F5E9-1DB0-4C11-9FF7-7CCD90B9A7FE}" srcOrd="0" destOrd="0" presId="urn:microsoft.com/office/officeart/2005/8/layout/cycle2"/>
    <dgm:cxn modelId="{484FE497-4F6B-4A23-957B-FA3F5F1CEA45}" type="presParOf" srcId="{EC7F5E67-01C8-4371-976C-4759AED9FA44}" destId="{0E17A144-2D6D-45BE-BECF-EB1C5A4DEA86}" srcOrd="4" destOrd="0" presId="urn:microsoft.com/office/officeart/2005/8/layout/cycle2"/>
    <dgm:cxn modelId="{3CBC5465-428E-42FB-98E0-C057EEF5780E}" type="presParOf" srcId="{EC7F5E67-01C8-4371-976C-4759AED9FA44}" destId="{2E1A5098-B674-4932-8937-F81C71955E93}" srcOrd="5" destOrd="0" presId="urn:microsoft.com/office/officeart/2005/8/layout/cycle2"/>
    <dgm:cxn modelId="{36B5C0FF-62E7-45F3-A2D2-E1BF4A32E2D7}" type="presParOf" srcId="{2E1A5098-B674-4932-8937-F81C71955E93}" destId="{3DDABCF5-2332-48F8-BEF2-E96DD25AB85A}" srcOrd="0" destOrd="0" presId="urn:microsoft.com/office/officeart/2005/8/layout/cycle2"/>
    <dgm:cxn modelId="{EF01ED03-C309-498A-849C-90A1203C27F2}" type="presParOf" srcId="{EC7F5E67-01C8-4371-976C-4759AED9FA44}" destId="{BEC6016E-75A5-44F0-A494-24EFD7B7253C}" srcOrd="6" destOrd="0" presId="urn:microsoft.com/office/officeart/2005/8/layout/cycle2"/>
    <dgm:cxn modelId="{35234FC6-CE68-4757-BF5D-762DBF47D6BD}" type="presParOf" srcId="{EC7F5E67-01C8-4371-976C-4759AED9FA44}" destId="{BD09935D-D8CB-4275-8400-44EC74F8E835}" srcOrd="7" destOrd="0" presId="urn:microsoft.com/office/officeart/2005/8/layout/cycle2"/>
    <dgm:cxn modelId="{08B3FF90-E242-4823-B8DD-B01A7D2FC03D}" type="presParOf" srcId="{BD09935D-D8CB-4275-8400-44EC74F8E835}" destId="{7E23793A-0475-4F4B-ADD8-1C8AFAB79B78}" srcOrd="0" destOrd="0" presId="urn:microsoft.com/office/officeart/2005/8/layout/cycle2"/>
    <dgm:cxn modelId="{7528B646-46E0-4389-8635-BBA90EECB7E2}" type="presParOf" srcId="{EC7F5E67-01C8-4371-976C-4759AED9FA44}" destId="{AF73049B-5B8E-4CB6-98D1-6D5822EFD192}" srcOrd="8" destOrd="0" presId="urn:microsoft.com/office/officeart/2005/8/layout/cycle2"/>
    <dgm:cxn modelId="{9DA1474A-5C1F-4B0A-9F22-428FB4D0CEE2}" type="presParOf" srcId="{EC7F5E67-01C8-4371-976C-4759AED9FA44}" destId="{F0135D69-6CDF-479B-AB36-76BE2D184E66}" srcOrd="9" destOrd="0" presId="urn:microsoft.com/office/officeart/2005/8/layout/cycle2"/>
    <dgm:cxn modelId="{5745784E-394E-4298-829E-A4E9701F72A9}" type="presParOf" srcId="{F0135D69-6CDF-479B-AB36-76BE2D184E66}" destId="{C0DE6379-547E-48E4-8244-C8BD254CF031}" srcOrd="0" destOrd="0" presId="urn:microsoft.com/office/officeart/2005/8/layout/cycle2"/>
    <dgm:cxn modelId="{5EDAE19A-69AB-4D4F-86C6-EE8194396E18}" type="presParOf" srcId="{EC7F5E67-01C8-4371-976C-4759AED9FA44}" destId="{B790A77B-22DF-4FE2-8F01-989A6843F5EC}" srcOrd="10" destOrd="0" presId="urn:microsoft.com/office/officeart/2005/8/layout/cycle2"/>
    <dgm:cxn modelId="{2D21D7BC-191C-4025-B112-DC11C5F4E981}" type="presParOf" srcId="{EC7F5E67-01C8-4371-976C-4759AED9FA44}" destId="{35C09833-E41A-4B14-A159-92CB968A81C9}" srcOrd="11" destOrd="0" presId="urn:microsoft.com/office/officeart/2005/8/layout/cycle2"/>
    <dgm:cxn modelId="{80E52009-9D8D-4E4B-8805-A74E5D706EA9}" type="presParOf" srcId="{35C09833-E41A-4B14-A159-92CB968A81C9}" destId="{2EE0B6BA-1F6C-45DC-9BA1-F6D2E63C2B81}" srcOrd="0" destOrd="0" presId="urn:microsoft.com/office/officeart/2005/8/layout/cycle2"/>
    <dgm:cxn modelId="{34EF495D-0116-48D0-AD58-B2806314DE8B}" type="presParOf" srcId="{EC7F5E67-01C8-4371-976C-4759AED9FA44}" destId="{F48C7833-9D7D-477D-846D-B5E286CCFD7D}" srcOrd="12" destOrd="0" presId="urn:microsoft.com/office/officeart/2005/8/layout/cycle2"/>
    <dgm:cxn modelId="{1DEC6EB5-EBF0-4061-BFF6-B89830D31BFE}" type="presParOf" srcId="{EC7F5E67-01C8-4371-976C-4759AED9FA44}" destId="{70E6D273-E68D-4585-B613-E6B81ADDF88A}" srcOrd="13" destOrd="0" presId="urn:microsoft.com/office/officeart/2005/8/layout/cycle2"/>
    <dgm:cxn modelId="{1B4BF3E2-78A5-434C-A428-F542D3028A5F}" type="presParOf" srcId="{70E6D273-E68D-4585-B613-E6B81ADDF88A}" destId="{FC1392EA-E48A-4DE8-A54A-BE24AA6EEB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E850ACF-B175-4C74-8EE2-79458ADA2BE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97E18F-F75E-4943-9C6A-31DC0B36FDE7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2FF4AAB7-5A09-4459-8179-EBB9E425C68D}" type="parTrans" cxnId="{D2A800A5-A339-4315-8F28-2505C216F9FA}">
      <dgm:prSet/>
      <dgm:spPr/>
      <dgm:t>
        <a:bodyPr/>
        <a:lstStyle/>
        <a:p>
          <a:endParaRPr lang="en-US"/>
        </a:p>
      </dgm:t>
    </dgm:pt>
    <dgm:pt modelId="{ECF2977A-70C2-4564-91AD-39D39620C5EF}" type="sibTrans" cxnId="{D2A800A5-A339-4315-8F28-2505C216F9FA}">
      <dgm:prSet/>
      <dgm:spPr/>
      <dgm:t>
        <a:bodyPr/>
        <a:lstStyle/>
        <a:p>
          <a:endParaRPr lang="en-US"/>
        </a:p>
      </dgm:t>
    </dgm:pt>
    <dgm:pt modelId="{36606FAD-B9A6-4872-B5F4-942157507AC2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60845D8A-7509-4EDD-B2AB-233EAD88B9ED}" type="parTrans" cxnId="{75728B7B-D1C5-42F7-B372-11A698D94E20}">
      <dgm:prSet/>
      <dgm:spPr/>
      <dgm:t>
        <a:bodyPr/>
        <a:lstStyle/>
        <a:p>
          <a:endParaRPr lang="en-US"/>
        </a:p>
      </dgm:t>
    </dgm:pt>
    <dgm:pt modelId="{866076D7-579B-4B40-A4DB-1BC6A9213E4E}" type="sibTrans" cxnId="{75728B7B-D1C5-42F7-B372-11A698D94E20}">
      <dgm:prSet/>
      <dgm:spPr/>
      <dgm:t>
        <a:bodyPr/>
        <a:lstStyle/>
        <a:p>
          <a:endParaRPr lang="en-US"/>
        </a:p>
      </dgm:t>
    </dgm:pt>
    <dgm:pt modelId="{96178FA8-488A-4D77-A4EF-05AFCC3A7FCE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4C2A86F0-9B0A-47BC-B1DA-28DE0D8661F1}" type="parTrans" cxnId="{817C47B2-D9BD-4D63-82E5-875F44FA113F}">
      <dgm:prSet/>
      <dgm:spPr/>
      <dgm:t>
        <a:bodyPr/>
        <a:lstStyle/>
        <a:p>
          <a:endParaRPr lang="en-US"/>
        </a:p>
      </dgm:t>
    </dgm:pt>
    <dgm:pt modelId="{78EAAC96-94FE-4B6F-8C56-923AD8A0412E}" type="sibTrans" cxnId="{817C47B2-D9BD-4D63-82E5-875F44FA113F}">
      <dgm:prSet/>
      <dgm:spPr/>
      <dgm:t>
        <a:bodyPr/>
        <a:lstStyle/>
        <a:p>
          <a:endParaRPr lang="en-US"/>
        </a:p>
      </dgm:t>
    </dgm:pt>
    <dgm:pt modelId="{257C9DB6-B36E-4594-9603-8E86EFFC0C4E}">
      <dgm:prSet phldrT="[Text]"/>
      <dgm:spPr/>
      <dgm:t>
        <a:bodyPr/>
        <a:lstStyle/>
        <a:p>
          <a:r>
            <a:rPr lang="en-US"/>
            <a:t>4</a:t>
          </a:r>
        </a:p>
      </dgm:t>
    </dgm:pt>
    <dgm:pt modelId="{17A7F599-87BA-434C-AE7A-167CAE8CEA6E}" type="parTrans" cxnId="{C488C279-A7B4-4A7C-93A2-9849531C2259}">
      <dgm:prSet/>
      <dgm:spPr/>
      <dgm:t>
        <a:bodyPr/>
        <a:lstStyle/>
        <a:p>
          <a:endParaRPr lang="en-US"/>
        </a:p>
      </dgm:t>
    </dgm:pt>
    <dgm:pt modelId="{5E5192FF-BCAB-41D4-9B24-B8E3D791D846}" type="sibTrans" cxnId="{C488C279-A7B4-4A7C-93A2-9849531C2259}">
      <dgm:prSet/>
      <dgm:spPr/>
      <dgm:t>
        <a:bodyPr/>
        <a:lstStyle/>
        <a:p>
          <a:endParaRPr lang="en-US"/>
        </a:p>
      </dgm:t>
    </dgm:pt>
    <dgm:pt modelId="{23E1684D-D996-4B51-945F-050CA7FD9D51}">
      <dgm:prSet phldrT="[Text]"/>
      <dgm:spPr/>
      <dgm:t>
        <a:bodyPr/>
        <a:lstStyle/>
        <a:p>
          <a:r>
            <a:rPr lang="en-US" dirty="0"/>
            <a:t>5</a:t>
          </a:r>
        </a:p>
      </dgm:t>
    </dgm:pt>
    <dgm:pt modelId="{6EDAEDD3-4B6F-4C72-9C69-1A5C30E0F652}" type="parTrans" cxnId="{5FD6822F-7BD3-404B-8E46-6BD51956BCC7}">
      <dgm:prSet/>
      <dgm:spPr/>
      <dgm:t>
        <a:bodyPr/>
        <a:lstStyle/>
        <a:p>
          <a:endParaRPr lang="en-US"/>
        </a:p>
      </dgm:t>
    </dgm:pt>
    <dgm:pt modelId="{ECEB38BA-503B-47F7-BAD3-D6186944A379}" type="sibTrans" cxnId="{5FD6822F-7BD3-404B-8E46-6BD51956BCC7}">
      <dgm:prSet/>
      <dgm:spPr/>
      <dgm:t>
        <a:bodyPr/>
        <a:lstStyle/>
        <a:p>
          <a:endParaRPr lang="en-US"/>
        </a:p>
      </dgm:t>
    </dgm:pt>
    <dgm:pt modelId="{689F5A1C-188E-4526-940D-00793B0E9CE2}">
      <dgm:prSet/>
      <dgm:spPr/>
      <dgm:t>
        <a:bodyPr/>
        <a:lstStyle/>
        <a:p>
          <a:r>
            <a:rPr lang="en-US" dirty="0"/>
            <a:t>6</a:t>
          </a:r>
        </a:p>
      </dgm:t>
    </dgm:pt>
    <dgm:pt modelId="{AB2C95C4-8EFE-4858-A690-B8FFA0D2896C}" type="parTrans" cxnId="{78474754-0C53-43E8-A137-5BD051F9E109}">
      <dgm:prSet/>
      <dgm:spPr/>
      <dgm:t>
        <a:bodyPr/>
        <a:lstStyle/>
        <a:p>
          <a:endParaRPr lang="en-US"/>
        </a:p>
      </dgm:t>
    </dgm:pt>
    <dgm:pt modelId="{FF28BCB6-883F-46FE-A026-8E0372D88EA6}" type="sibTrans" cxnId="{78474754-0C53-43E8-A137-5BD051F9E109}">
      <dgm:prSet/>
      <dgm:spPr/>
      <dgm:t>
        <a:bodyPr/>
        <a:lstStyle/>
        <a:p>
          <a:endParaRPr lang="en-US"/>
        </a:p>
      </dgm:t>
    </dgm:pt>
    <dgm:pt modelId="{C5A3F664-9630-4671-B95A-46F2F3EA3E24}">
      <dgm:prSet/>
      <dgm:spPr/>
      <dgm:t>
        <a:bodyPr/>
        <a:lstStyle/>
        <a:p>
          <a:r>
            <a:rPr lang="en-US" dirty="0"/>
            <a:t>7</a:t>
          </a:r>
        </a:p>
      </dgm:t>
    </dgm:pt>
    <dgm:pt modelId="{D182C141-1F23-4312-9DA5-9096AF073AE6}" type="parTrans" cxnId="{EFA0B41C-3734-463B-8612-A429ED0F7ED8}">
      <dgm:prSet/>
      <dgm:spPr/>
      <dgm:t>
        <a:bodyPr/>
        <a:lstStyle/>
        <a:p>
          <a:endParaRPr lang="en-US"/>
        </a:p>
      </dgm:t>
    </dgm:pt>
    <dgm:pt modelId="{8E396637-25FE-452E-B30C-CA36DD36B064}" type="sibTrans" cxnId="{EFA0B41C-3734-463B-8612-A429ED0F7ED8}">
      <dgm:prSet/>
      <dgm:spPr/>
      <dgm:t>
        <a:bodyPr/>
        <a:lstStyle/>
        <a:p>
          <a:endParaRPr lang="en-US"/>
        </a:p>
      </dgm:t>
    </dgm:pt>
    <dgm:pt modelId="{286204FC-2751-46F2-9132-EF4EC7DDA26E}">
      <dgm:prSet/>
      <dgm:spPr/>
      <dgm:t>
        <a:bodyPr/>
        <a:lstStyle/>
        <a:p>
          <a:r>
            <a:rPr lang="en-US" dirty="0"/>
            <a:t>8</a:t>
          </a:r>
        </a:p>
      </dgm:t>
    </dgm:pt>
    <dgm:pt modelId="{61EF3C02-B99D-4918-9F2F-A76C8598168C}" type="parTrans" cxnId="{0D10EA14-7110-45DD-A00B-B6D652E5A6EF}">
      <dgm:prSet/>
      <dgm:spPr/>
      <dgm:t>
        <a:bodyPr/>
        <a:lstStyle/>
        <a:p>
          <a:endParaRPr lang="en-US"/>
        </a:p>
      </dgm:t>
    </dgm:pt>
    <dgm:pt modelId="{74882DCC-E06E-4A79-A3D6-EA1A302128FA}" type="sibTrans" cxnId="{0D10EA14-7110-45DD-A00B-B6D652E5A6EF}">
      <dgm:prSet/>
      <dgm:spPr/>
      <dgm:t>
        <a:bodyPr/>
        <a:lstStyle/>
        <a:p>
          <a:endParaRPr lang="en-US"/>
        </a:p>
      </dgm:t>
    </dgm:pt>
    <dgm:pt modelId="{10CB9C59-9F9C-4D47-B908-6E17008D6333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9</a:t>
          </a:r>
        </a:p>
      </dgm:t>
    </dgm:pt>
    <dgm:pt modelId="{39377CB9-CECF-4A25-AFD8-6CA08596AAD2}" type="parTrans" cxnId="{DDE75DCD-52C6-4AE4-8242-A20FE206881C}">
      <dgm:prSet/>
      <dgm:spPr/>
      <dgm:t>
        <a:bodyPr/>
        <a:lstStyle/>
        <a:p>
          <a:endParaRPr lang="en-US"/>
        </a:p>
      </dgm:t>
    </dgm:pt>
    <dgm:pt modelId="{D3AA7C8A-A50A-4490-88B3-6D71E52EC4AF}" type="sibTrans" cxnId="{DDE75DCD-52C6-4AE4-8242-A20FE206881C}">
      <dgm:prSet/>
      <dgm:spPr/>
      <dgm:t>
        <a:bodyPr/>
        <a:lstStyle/>
        <a:p>
          <a:endParaRPr lang="en-US"/>
        </a:p>
      </dgm:t>
    </dgm:pt>
    <dgm:pt modelId="{E21ED21C-6544-4FA0-86E0-FFFEFC074250}">
      <dgm:prSet/>
      <dgm:spPr/>
      <dgm:t>
        <a:bodyPr/>
        <a:lstStyle/>
        <a:p>
          <a:r>
            <a:rPr lang="en-US" dirty="0"/>
            <a:t>10</a:t>
          </a:r>
        </a:p>
      </dgm:t>
    </dgm:pt>
    <dgm:pt modelId="{933A2D5A-F477-44DA-AA5E-CD54C10F6B3F}" type="parTrans" cxnId="{2C5168BF-0258-425B-B6D2-C64565A4F707}">
      <dgm:prSet/>
      <dgm:spPr/>
      <dgm:t>
        <a:bodyPr/>
        <a:lstStyle/>
        <a:p>
          <a:endParaRPr lang="en-US"/>
        </a:p>
      </dgm:t>
    </dgm:pt>
    <dgm:pt modelId="{5E4653BA-EF9F-4F8D-9C22-A0A391882306}" type="sibTrans" cxnId="{2C5168BF-0258-425B-B6D2-C64565A4F707}">
      <dgm:prSet/>
      <dgm:spPr/>
      <dgm:t>
        <a:bodyPr/>
        <a:lstStyle/>
        <a:p>
          <a:endParaRPr lang="en-US"/>
        </a:p>
      </dgm:t>
    </dgm:pt>
    <dgm:pt modelId="{DF622327-F71B-4597-B732-A2A59394FF1C}">
      <dgm:prSet/>
      <dgm:spPr/>
      <dgm:t>
        <a:bodyPr/>
        <a:lstStyle/>
        <a:p>
          <a:r>
            <a:rPr lang="en-US" dirty="0"/>
            <a:t>0</a:t>
          </a:r>
        </a:p>
      </dgm:t>
    </dgm:pt>
    <dgm:pt modelId="{3B0BD46A-8880-4D4E-9689-B2EB9790DE8D}" type="parTrans" cxnId="{756A5A5A-1007-4485-8154-C9B5BBB67194}">
      <dgm:prSet/>
      <dgm:spPr/>
      <dgm:t>
        <a:bodyPr/>
        <a:lstStyle/>
        <a:p>
          <a:endParaRPr lang="en-US"/>
        </a:p>
      </dgm:t>
    </dgm:pt>
    <dgm:pt modelId="{BF8C8F5B-38C0-4159-9E81-72363421D1BC}" type="sibTrans" cxnId="{756A5A5A-1007-4485-8154-C9B5BBB67194}">
      <dgm:prSet/>
      <dgm:spPr/>
      <dgm:t>
        <a:bodyPr/>
        <a:lstStyle/>
        <a:p>
          <a:endParaRPr lang="en-US"/>
        </a:p>
      </dgm:t>
    </dgm:pt>
    <dgm:pt modelId="{EC7F5E67-01C8-4371-976C-4759AED9FA44}" type="pres">
      <dgm:prSet presAssocID="{6E850ACF-B175-4C74-8EE2-79458ADA2BE7}" presName="cycle" presStyleCnt="0">
        <dgm:presLayoutVars>
          <dgm:dir/>
          <dgm:resizeHandles val="exact"/>
        </dgm:presLayoutVars>
      </dgm:prSet>
      <dgm:spPr/>
    </dgm:pt>
    <dgm:pt modelId="{EE8B2F90-5409-4918-A330-3A3885CA95FB}" type="pres">
      <dgm:prSet presAssocID="{2097E18F-F75E-4943-9C6A-31DC0B36FDE7}" presName="node" presStyleLbl="node1" presStyleIdx="0" presStyleCnt="11">
        <dgm:presLayoutVars>
          <dgm:bulletEnabled val="1"/>
        </dgm:presLayoutVars>
      </dgm:prSet>
      <dgm:spPr/>
    </dgm:pt>
    <dgm:pt modelId="{7EE0A78F-551D-479F-BC0B-105C8050E3C4}" type="pres">
      <dgm:prSet presAssocID="{ECF2977A-70C2-4564-91AD-39D39620C5EF}" presName="sibTrans" presStyleLbl="sibTrans2D1" presStyleIdx="0" presStyleCnt="11"/>
      <dgm:spPr/>
    </dgm:pt>
    <dgm:pt modelId="{F297C8AD-7A25-4563-8840-FCD32E950833}" type="pres">
      <dgm:prSet presAssocID="{ECF2977A-70C2-4564-91AD-39D39620C5EF}" presName="connectorText" presStyleLbl="sibTrans2D1" presStyleIdx="0" presStyleCnt="11"/>
      <dgm:spPr/>
    </dgm:pt>
    <dgm:pt modelId="{B554ABC4-9FE3-451F-A1DC-BF4400A139C6}" type="pres">
      <dgm:prSet presAssocID="{36606FAD-B9A6-4872-B5F4-942157507AC2}" presName="node" presStyleLbl="node1" presStyleIdx="1" presStyleCnt="11">
        <dgm:presLayoutVars>
          <dgm:bulletEnabled val="1"/>
        </dgm:presLayoutVars>
      </dgm:prSet>
      <dgm:spPr/>
    </dgm:pt>
    <dgm:pt modelId="{06CF0B52-AD25-4910-A4BC-A435CD2134CA}" type="pres">
      <dgm:prSet presAssocID="{866076D7-579B-4B40-A4DB-1BC6A9213E4E}" presName="sibTrans" presStyleLbl="sibTrans2D1" presStyleIdx="1" presStyleCnt="11"/>
      <dgm:spPr/>
    </dgm:pt>
    <dgm:pt modelId="{E124F5E9-1DB0-4C11-9FF7-7CCD90B9A7FE}" type="pres">
      <dgm:prSet presAssocID="{866076D7-579B-4B40-A4DB-1BC6A9213E4E}" presName="connectorText" presStyleLbl="sibTrans2D1" presStyleIdx="1" presStyleCnt="11"/>
      <dgm:spPr/>
    </dgm:pt>
    <dgm:pt modelId="{0E17A144-2D6D-45BE-BECF-EB1C5A4DEA86}" type="pres">
      <dgm:prSet presAssocID="{96178FA8-488A-4D77-A4EF-05AFCC3A7FCE}" presName="node" presStyleLbl="node1" presStyleIdx="2" presStyleCnt="11">
        <dgm:presLayoutVars>
          <dgm:bulletEnabled val="1"/>
        </dgm:presLayoutVars>
      </dgm:prSet>
      <dgm:spPr/>
    </dgm:pt>
    <dgm:pt modelId="{2E1A5098-B674-4932-8937-F81C71955E93}" type="pres">
      <dgm:prSet presAssocID="{78EAAC96-94FE-4B6F-8C56-923AD8A0412E}" presName="sibTrans" presStyleLbl="sibTrans2D1" presStyleIdx="2" presStyleCnt="11"/>
      <dgm:spPr/>
    </dgm:pt>
    <dgm:pt modelId="{3DDABCF5-2332-48F8-BEF2-E96DD25AB85A}" type="pres">
      <dgm:prSet presAssocID="{78EAAC96-94FE-4B6F-8C56-923AD8A0412E}" presName="connectorText" presStyleLbl="sibTrans2D1" presStyleIdx="2" presStyleCnt="11"/>
      <dgm:spPr/>
    </dgm:pt>
    <dgm:pt modelId="{BEC6016E-75A5-44F0-A494-24EFD7B7253C}" type="pres">
      <dgm:prSet presAssocID="{257C9DB6-B36E-4594-9603-8E86EFFC0C4E}" presName="node" presStyleLbl="node1" presStyleIdx="3" presStyleCnt="11">
        <dgm:presLayoutVars>
          <dgm:bulletEnabled val="1"/>
        </dgm:presLayoutVars>
      </dgm:prSet>
      <dgm:spPr/>
    </dgm:pt>
    <dgm:pt modelId="{BD09935D-D8CB-4275-8400-44EC74F8E835}" type="pres">
      <dgm:prSet presAssocID="{5E5192FF-BCAB-41D4-9B24-B8E3D791D846}" presName="sibTrans" presStyleLbl="sibTrans2D1" presStyleIdx="3" presStyleCnt="11"/>
      <dgm:spPr/>
    </dgm:pt>
    <dgm:pt modelId="{7E23793A-0475-4F4B-ADD8-1C8AFAB79B78}" type="pres">
      <dgm:prSet presAssocID="{5E5192FF-BCAB-41D4-9B24-B8E3D791D846}" presName="connectorText" presStyleLbl="sibTrans2D1" presStyleIdx="3" presStyleCnt="11"/>
      <dgm:spPr/>
    </dgm:pt>
    <dgm:pt modelId="{AF73049B-5B8E-4CB6-98D1-6D5822EFD192}" type="pres">
      <dgm:prSet presAssocID="{23E1684D-D996-4B51-945F-050CA7FD9D51}" presName="node" presStyleLbl="node1" presStyleIdx="4" presStyleCnt="11">
        <dgm:presLayoutVars>
          <dgm:bulletEnabled val="1"/>
        </dgm:presLayoutVars>
      </dgm:prSet>
      <dgm:spPr/>
    </dgm:pt>
    <dgm:pt modelId="{F0135D69-6CDF-479B-AB36-76BE2D184E66}" type="pres">
      <dgm:prSet presAssocID="{ECEB38BA-503B-47F7-BAD3-D6186944A379}" presName="sibTrans" presStyleLbl="sibTrans2D1" presStyleIdx="4" presStyleCnt="11"/>
      <dgm:spPr/>
    </dgm:pt>
    <dgm:pt modelId="{C0DE6379-547E-48E4-8244-C8BD254CF031}" type="pres">
      <dgm:prSet presAssocID="{ECEB38BA-503B-47F7-BAD3-D6186944A379}" presName="connectorText" presStyleLbl="sibTrans2D1" presStyleIdx="4" presStyleCnt="11"/>
      <dgm:spPr/>
    </dgm:pt>
    <dgm:pt modelId="{9CDC0BF7-7DC8-4112-86AF-7B2CBDCF2041}" type="pres">
      <dgm:prSet presAssocID="{689F5A1C-188E-4526-940D-00793B0E9CE2}" presName="node" presStyleLbl="node1" presStyleIdx="5" presStyleCnt="11">
        <dgm:presLayoutVars>
          <dgm:bulletEnabled val="1"/>
        </dgm:presLayoutVars>
      </dgm:prSet>
      <dgm:spPr/>
    </dgm:pt>
    <dgm:pt modelId="{ECBD404D-B7DF-484B-991E-2C5C4ED562BE}" type="pres">
      <dgm:prSet presAssocID="{FF28BCB6-883F-46FE-A026-8E0372D88EA6}" presName="sibTrans" presStyleLbl="sibTrans2D1" presStyleIdx="5" presStyleCnt="11"/>
      <dgm:spPr/>
    </dgm:pt>
    <dgm:pt modelId="{BDDC68B1-16A5-45D4-AFFA-9EAC5DB6798F}" type="pres">
      <dgm:prSet presAssocID="{FF28BCB6-883F-46FE-A026-8E0372D88EA6}" presName="connectorText" presStyleLbl="sibTrans2D1" presStyleIdx="5" presStyleCnt="11"/>
      <dgm:spPr/>
    </dgm:pt>
    <dgm:pt modelId="{26A79F26-6D93-4427-AA86-2764A4C28D8B}" type="pres">
      <dgm:prSet presAssocID="{C5A3F664-9630-4671-B95A-46F2F3EA3E24}" presName="node" presStyleLbl="node1" presStyleIdx="6" presStyleCnt="11">
        <dgm:presLayoutVars>
          <dgm:bulletEnabled val="1"/>
        </dgm:presLayoutVars>
      </dgm:prSet>
      <dgm:spPr/>
    </dgm:pt>
    <dgm:pt modelId="{D1446F9B-2D17-4883-94BE-BA91C76E19E1}" type="pres">
      <dgm:prSet presAssocID="{8E396637-25FE-452E-B30C-CA36DD36B064}" presName="sibTrans" presStyleLbl="sibTrans2D1" presStyleIdx="6" presStyleCnt="11"/>
      <dgm:spPr/>
    </dgm:pt>
    <dgm:pt modelId="{385ECB85-2C74-4538-B85D-48DB35E3C58D}" type="pres">
      <dgm:prSet presAssocID="{8E396637-25FE-452E-B30C-CA36DD36B064}" presName="connectorText" presStyleLbl="sibTrans2D1" presStyleIdx="6" presStyleCnt="11"/>
      <dgm:spPr/>
    </dgm:pt>
    <dgm:pt modelId="{A740426D-F4B0-47B2-87A0-BFBBAF0AEA82}" type="pres">
      <dgm:prSet presAssocID="{286204FC-2751-46F2-9132-EF4EC7DDA26E}" presName="node" presStyleLbl="node1" presStyleIdx="7" presStyleCnt="11">
        <dgm:presLayoutVars>
          <dgm:bulletEnabled val="1"/>
        </dgm:presLayoutVars>
      </dgm:prSet>
      <dgm:spPr/>
    </dgm:pt>
    <dgm:pt modelId="{90D57764-50D9-4ED1-93C7-AA75CC5BFAB8}" type="pres">
      <dgm:prSet presAssocID="{74882DCC-E06E-4A79-A3D6-EA1A302128FA}" presName="sibTrans" presStyleLbl="sibTrans2D1" presStyleIdx="7" presStyleCnt="11"/>
      <dgm:spPr/>
    </dgm:pt>
    <dgm:pt modelId="{9750F4B4-1602-4491-9EB6-F44DF29E53DF}" type="pres">
      <dgm:prSet presAssocID="{74882DCC-E06E-4A79-A3D6-EA1A302128FA}" presName="connectorText" presStyleLbl="sibTrans2D1" presStyleIdx="7" presStyleCnt="11"/>
      <dgm:spPr/>
    </dgm:pt>
    <dgm:pt modelId="{E5D08AA4-F912-4C8D-824D-18ACE41DFB15}" type="pres">
      <dgm:prSet presAssocID="{10CB9C59-9F9C-4D47-B908-6E17008D6333}" presName="node" presStyleLbl="node1" presStyleIdx="8" presStyleCnt="11">
        <dgm:presLayoutVars>
          <dgm:bulletEnabled val="1"/>
        </dgm:presLayoutVars>
      </dgm:prSet>
      <dgm:spPr/>
    </dgm:pt>
    <dgm:pt modelId="{F1BB7C9D-EDAB-46DD-9516-66D6519BC2C9}" type="pres">
      <dgm:prSet presAssocID="{D3AA7C8A-A50A-4490-88B3-6D71E52EC4AF}" presName="sibTrans" presStyleLbl="sibTrans2D1" presStyleIdx="8" presStyleCnt="11"/>
      <dgm:spPr/>
    </dgm:pt>
    <dgm:pt modelId="{1F299087-D5A8-4BA8-A9ED-D0DA404C0CB5}" type="pres">
      <dgm:prSet presAssocID="{D3AA7C8A-A50A-4490-88B3-6D71E52EC4AF}" presName="connectorText" presStyleLbl="sibTrans2D1" presStyleIdx="8" presStyleCnt="11"/>
      <dgm:spPr/>
    </dgm:pt>
    <dgm:pt modelId="{A48998F4-0BD0-4B68-9CBF-65029E06CCE8}" type="pres">
      <dgm:prSet presAssocID="{E21ED21C-6544-4FA0-86E0-FFFEFC074250}" presName="node" presStyleLbl="node1" presStyleIdx="9" presStyleCnt="11">
        <dgm:presLayoutVars>
          <dgm:bulletEnabled val="1"/>
        </dgm:presLayoutVars>
      </dgm:prSet>
      <dgm:spPr/>
    </dgm:pt>
    <dgm:pt modelId="{2101CE09-4336-4724-9D54-C3DBED6666B7}" type="pres">
      <dgm:prSet presAssocID="{5E4653BA-EF9F-4F8D-9C22-A0A391882306}" presName="sibTrans" presStyleLbl="sibTrans2D1" presStyleIdx="9" presStyleCnt="11"/>
      <dgm:spPr/>
    </dgm:pt>
    <dgm:pt modelId="{CC1E8162-401B-4D15-B746-718114783213}" type="pres">
      <dgm:prSet presAssocID="{5E4653BA-EF9F-4F8D-9C22-A0A391882306}" presName="connectorText" presStyleLbl="sibTrans2D1" presStyleIdx="9" presStyleCnt="11"/>
      <dgm:spPr/>
    </dgm:pt>
    <dgm:pt modelId="{7963517C-25D2-4FF1-9828-FF9871C41E49}" type="pres">
      <dgm:prSet presAssocID="{DF622327-F71B-4597-B732-A2A59394FF1C}" presName="node" presStyleLbl="node1" presStyleIdx="10" presStyleCnt="11">
        <dgm:presLayoutVars>
          <dgm:bulletEnabled val="1"/>
        </dgm:presLayoutVars>
      </dgm:prSet>
      <dgm:spPr/>
    </dgm:pt>
    <dgm:pt modelId="{FA28C8EF-D56A-4AD6-AC77-F66F235EF0FA}" type="pres">
      <dgm:prSet presAssocID="{BF8C8F5B-38C0-4159-9E81-72363421D1BC}" presName="sibTrans" presStyleLbl="sibTrans2D1" presStyleIdx="10" presStyleCnt="11"/>
      <dgm:spPr/>
    </dgm:pt>
    <dgm:pt modelId="{2E6F2475-1E61-4D78-9CEA-789D950E26C5}" type="pres">
      <dgm:prSet presAssocID="{BF8C8F5B-38C0-4159-9E81-72363421D1BC}" presName="connectorText" presStyleLbl="sibTrans2D1" presStyleIdx="10" presStyleCnt="11"/>
      <dgm:spPr/>
    </dgm:pt>
  </dgm:ptLst>
  <dgm:cxnLst>
    <dgm:cxn modelId="{5E8B4A02-200E-4B23-A43F-7C9DD1A2252A}" type="presOf" srcId="{5E4653BA-EF9F-4F8D-9C22-A0A391882306}" destId="{2101CE09-4336-4724-9D54-C3DBED6666B7}" srcOrd="0" destOrd="0" presId="urn:microsoft.com/office/officeart/2005/8/layout/cycle2"/>
    <dgm:cxn modelId="{5305BB12-2AD2-4F09-ADE0-58464EE5CB54}" type="presOf" srcId="{5E4653BA-EF9F-4F8D-9C22-A0A391882306}" destId="{CC1E8162-401B-4D15-B746-718114783213}" srcOrd="1" destOrd="0" presId="urn:microsoft.com/office/officeart/2005/8/layout/cycle2"/>
    <dgm:cxn modelId="{0D10EA14-7110-45DD-A00B-B6D652E5A6EF}" srcId="{6E850ACF-B175-4C74-8EE2-79458ADA2BE7}" destId="{286204FC-2751-46F2-9132-EF4EC7DDA26E}" srcOrd="7" destOrd="0" parTransId="{61EF3C02-B99D-4918-9F2F-A76C8598168C}" sibTransId="{74882DCC-E06E-4A79-A3D6-EA1A302128FA}"/>
    <dgm:cxn modelId="{07FAF314-A4C8-401D-82BB-80B02012B643}" type="presOf" srcId="{78EAAC96-94FE-4B6F-8C56-923AD8A0412E}" destId="{3DDABCF5-2332-48F8-BEF2-E96DD25AB85A}" srcOrd="1" destOrd="0" presId="urn:microsoft.com/office/officeart/2005/8/layout/cycle2"/>
    <dgm:cxn modelId="{340B0215-274D-4E6B-882C-CF7E947B1AC3}" type="presOf" srcId="{D3AA7C8A-A50A-4490-88B3-6D71E52EC4AF}" destId="{F1BB7C9D-EDAB-46DD-9516-66D6519BC2C9}" srcOrd="0" destOrd="0" presId="urn:microsoft.com/office/officeart/2005/8/layout/cycle2"/>
    <dgm:cxn modelId="{13020816-4735-4DB1-A23E-375FC0CAE29D}" type="presOf" srcId="{5E5192FF-BCAB-41D4-9B24-B8E3D791D846}" destId="{7E23793A-0475-4F4B-ADD8-1C8AFAB79B78}" srcOrd="1" destOrd="0" presId="urn:microsoft.com/office/officeart/2005/8/layout/cycle2"/>
    <dgm:cxn modelId="{EFA0B41C-3734-463B-8612-A429ED0F7ED8}" srcId="{6E850ACF-B175-4C74-8EE2-79458ADA2BE7}" destId="{C5A3F664-9630-4671-B95A-46F2F3EA3E24}" srcOrd="6" destOrd="0" parTransId="{D182C141-1F23-4312-9DA5-9096AF073AE6}" sibTransId="{8E396637-25FE-452E-B30C-CA36DD36B064}"/>
    <dgm:cxn modelId="{033EBA25-DC5B-4595-AFB3-F432A00FFFCC}" type="presOf" srcId="{689F5A1C-188E-4526-940D-00793B0E9CE2}" destId="{9CDC0BF7-7DC8-4112-86AF-7B2CBDCF2041}" srcOrd="0" destOrd="0" presId="urn:microsoft.com/office/officeart/2005/8/layout/cycle2"/>
    <dgm:cxn modelId="{B673CE25-D516-4127-B17B-3CB6A1B98D5D}" type="presOf" srcId="{ECF2977A-70C2-4564-91AD-39D39620C5EF}" destId="{F297C8AD-7A25-4563-8840-FCD32E950833}" srcOrd="1" destOrd="0" presId="urn:microsoft.com/office/officeart/2005/8/layout/cycle2"/>
    <dgm:cxn modelId="{B90FAB26-EF5E-4F9A-92AA-CBC260DBA082}" type="presOf" srcId="{36606FAD-B9A6-4872-B5F4-942157507AC2}" destId="{B554ABC4-9FE3-451F-A1DC-BF4400A139C6}" srcOrd="0" destOrd="0" presId="urn:microsoft.com/office/officeart/2005/8/layout/cycle2"/>
    <dgm:cxn modelId="{BB55B626-EC26-4663-AC21-FCFFFD068A03}" type="presOf" srcId="{6E850ACF-B175-4C74-8EE2-79458ADA2BE7}" destId="{EC7F5E67-01C8-4371-976C-4759AED9FA44}" srcOrd="0" destOrd="0" presId="urn:microsoft.com/office/officeart/2005/8/layout/cycle2"/>
    <dgm:cxn modelId="{5FD6822F-7BD3-404B-8E46-6BD51956BCC7}" srcId="{6E850ACF-B175-4C74-8EE2-79458ADA2BE7}" destId="{23E1684D-D996-4B51-945F-050CA7FD9D51}" srcOrd="4" destOrd="0" parTransId="{6EDAEDD3-4B6F-4C72-9C69-1A5C30E0F652}" sibTransId="{ECEB38BA-503B-47F7-BAD3-D6186944A379}"/>
    <dgm:cxn modelId="{C4B8BF3A-2785-4699-BF62-ACFE5E7FA490}" type="presOf" srcId="{74882DCC-E06E-4A79-A3D6-EA1A302128FA}" destId="{9750F4B4-1602-4491-9EB6-F44DF29E53DF}" srcOrd="1" destOrd="0" presId="urn:microsoft.com/office/officeart/2005/8/layout/cycle2"/>
    <dgm:cxn modelId="{2908C43D-61C7-430D-9797-F45AC05D277F}" type="presOf" srcId="{5E5192FF-BCAB-41D4-9B24-B8E3D791D846}" destId="{BD09935D-D8CB-4275-8400-44EC74F8E835}" srcOrd="0" destOrd="0" presId="urn:microsoft.com/office/officeart/2005/8/layout/cycle2"/>
    <dgm:cxn modelId="{8DC22641-B6B2-4C68-9807-223DC5EEFFC5}" type="presOf" srcId="{74882DCC-E06E-4A79-A3D6-EA1A302128FA}" destId="{90D57764-50D9-4ED1-93C7-AA75CC5BFAB8}" srcOrd="0" destOrd="0" presId="urn:microsoft.com/office/officeart/2005/8/layout/cycle2"/>
    <dgm:cxn modelId="{43E8D167-93CC-4F11-B7D3-E0725D6E4C3C}" type="presOf" srcId="{ECEB38BA-503B-47F7-BAD3-D6186944A379}" destId="{F0135D69-6CDF-479B-AB36-76BE2D184E66}" srcOrd="0" destOrd="0" presId="urn:microsoft.com/office/officeart/2005/8/layout/cycle2"/>
    <dgm:cxn modelId="{5AC92D4E-7DE5-43BD-8CC5-CA616021DC79}" type="presOf" srcId="{866076D7-579B-4B40-A4DB-1BC6A9213E4E}" destId="{06CF0B52-AD25-4910-A4BC-A435CD2134CA}" srcOrd="0" destOrd="0" presId="urn:microsoft.com/office/officeart/2005/8/layout/cycle2"/>
    <dgm:cxn modelId="{98E46054-9213-45A1-9E51-4C3C6E212BC8}" type="presOf" srcId="{DF622327-F71B-4597-B732-A2A59394FF1C}" destId="{7963517C-25D2-4FF1-9828-FF9871C41E49}" srcOrd="0" destOrd="0" presId="urn:microsoft.com/office/officeart/2005/8/layout/cycle2"/>
    <dgm:cxn modelId="{78474754-0C53-43E8-A137-5BD051F9E109}" srcId="{6E850ACF-B175-4C74-8EE2-79458ADA2BE7}" destId="{689F5A1C-188E-4526-940D-00793B0E9CE2}" srcOrd="5" destOrd="0" parTransId="{AB2C95C4-8EFE-4858-A690-B8FFA0D2896C}" sibTransId="{FF28BCB6-883F-46FE-A026-8E0372D88EA6}"/>
    <dgm:cxn modelId="{C488C279-A7B4-4A7C-93A2-9849531C2259}" srcId="{6E850ACF-B175-4C74-8EE2-79458ADA2BE7}" destId="{257C9DB6-B36E-4594-9603-8E86EFFC0C4E}" srcOrd="3" destOrd="0" parTransId="{17A7F599-87BA-434C-AE7A-167CAE8CEA6E}" sibTransId="{5E5192FF-BCAB-41D4-9B24-B8E3D791D846}"/>
    <dgm:cxn modelId="{756A5A5A-1007-4485-8154-C9B5BBB67194}" srcId="{6E850ACF-B175-4C74-8EE2-79458ADA2BE7}" destId="{DF622327-F71B-4597-B732-A2A59394FF1C}" srcOrd="10" destOrd="0" parTransId="{3B0BD46A-8880-4D4E-9689-B2EB9790DE8D}" sibTransId="{BF8C8F5B-38C0-4159-9E81-72363421D1BC}"/>
    <dgm:cxn modelId="{75728B7B-D1C5-42F7-B372-11A698D94E20}" srcId="{6E850ACF-B175-4C74-8EE2-79458ADA2BE7}" destId="{36606FAD-B9A6-4872-B5F4-942157507AC2}" srcOrd="1" destOrd="0" parTransId="{60845D8A-7509-4EDD-B2AB-233EAD88B9ED}" sibTransId="{866076D7-579B-4B40-A4DB-1BC6A9213E4E}"/>
    <dgm:cxn modelId="{3327757D-942B-4594-BEEB-1FE97C2DB4A9}" type="presOf" srcId="{257C9DB6-B36E-4594-9603-8E86EFFC0C4E}" destId="{BEC6016E-75A5-44F0-A494-24EFD7B7253C}" srcOrd="0" destOrd="0" presId="urn:microsoft.com/office/officeart/2005/8/layout/cycle2"/>
    <dgm:cxn modelId="{03758281-9905-46DD-92FC-A59729FC7F56}" type="presOf" srcId="{ECEB38BA-503B-47F7-BAD3-D6186944A379}" destId="{C0DE6379-547E-48E4-8244-C8BD254CF031}" srcOrd="1" destOrd="0" presId="urn:microsoft.com/office/officeart/2005/8/layout/cycle2"/>
    <dgm:cxn modelId="{5B0FE283-EE32-41F3-A8A2-B14349E6CFD2}" type="presOf" srcId="{BF8C8F5B-38C0-4159-9E81-72363421D1BC}" destId="{FA28C8EF-D56A-4AD6-AC77-F66F235EF0FA}" srcOrd="0" destOrd="0" presId="urn:microsoft.com/office/officeart/2005/8/layout/cycle2"/>
    <dgm:cxn modelId="{83CDE488-0B84-4B2B-BD7E-1ADC391EC853}" type="presOf" srcId="{78EAAC96-94FE-4B6F-8C56-923AD8A0412E}" destId="{2E1A5098-B674-4932-8937-F81C71955E93}" srcOrd="0" destOrd="0" presId="urn:microsoft.com/office/officeart/2005/8/layout/cycle2"/>
    <dgm:cxn modelId="{A5BF6E8B-4695-4648-AE1A-602E10AC8E0F}" type="presOf" srcId="{C5A3F664-9630-4671-B95A-46F2F3EA3E24}" destId="{26A79F26-6D93-4427-AA86-2764A4C28D8B}" srcOrd="0" destOrd="0" presId="urn:microsoft.com/office/officeart/2005/8/layout/cycle2"/>
    <dgm:cxn modelId="{2EBB9C93-0BB7-48F5-A0D7-E1AD680D090B}" type="presOf" srcId="{23E1684D-D996-4B51-945F-050CA7FD9D51}" destId="{AF73049B-5B8E-4CB6-98D1-6D5822EFD192}" srcOrd="0" destOrd="0" presId="urn:microsoft.com/office/officeart/2005/8/layout/cycle2"/>
    <dgm:cxn modelId="{B10DB299-9171-4EE5-8A91-9098845D7713}" type="presOf" srcId="{2097E18F-F75E-4943-9C6A-31DC0B36FDE7}" destId="{EE8B2F90-5409-4918-A330-3A3885CA95FB}" srcOrd="0" destOrd="0" presId="urn:microsoft.com/office/officeart/2005/8/layout/cycle2"/>
    <dgm:cxn modelId="{5ECF3F9D-C436-4076-99E4-7B37732C5FBC}" type="presOf" srcId="{96178FA8-488A-4D77-A4EF-05AFCC3A7FCE}" destId="{0E17A144-2D6D-45BE-BECF-EB1C5A4DEA86}" srcOrd="0" destOrd="0" presId="urn:microsoft.com/office/officeart/2005/8/layout/cycle2"/>
    <dgm:cxn modelId="{B01846A2-6275-40F6-B4E5-5230FE3482D5}" type="presOf" srcId="{FF28BCB6-883F-46FE-A026-8E0372D88EA6}" destId="{ECBD404D-B7DF-484B-991E-2C5C4ED562BE}" srcOrd="0" destOrd="0" presId="urn:microsoft.com/office/officeart/2005/8/layout/cycle2"/>
    <dgm:cxn modelId="{D2A800A5-A339-4315-8F28-2505C216F9FA}" srcId="{6E850ACF-B175-4C74-8EE2-79458ADA2BE7}" destId="{2097E18F-F75E-4943-9C6A-31DC0B36FDE7}" srcOrd="0" destOrd="0" parTransId="{2FF4AAB7-5A09-4459-8179-EBB9E425C68D}" sibTransId="{ECF2977A-70C2-4564-91AD-39D39620C5EF}"/>
    <dgm:cxn modelId="{817C47B2-D9BD-4D63-82E5-875F44FA113F}" srcId="{6E850ACF-B175-4C74-8EE2-79458ADA2BE7}" destId="{96178FA8-488A-4D77-A4EF-05AFCC3A7FCE}" srcOrd="2" destOrd="0" parTransId="{4C2A86F0-9B0A-47BC-B1DA-28DE0D8661F1}" sibTransId="{78EAAC96-94FE-4B6F-8C56-923AD8A0412E}"/>
    <dgm:cxn modelId="{A99612B6-9B8A-4D1B-BE67-7B92E0B56CF9}" type="presOf" srcId="{E21ED21C-6544-4FA0-86E0-FFFEFC074250}" destId="{A48998F4-0BD0-4B68-9CBF-65029E06CCE8}" srcOrd="0" destOrd="0" presId="urn:microsoft.com/office/officeart/2005/8/layout/cycle2"/>
    <dgm:cxn modelId="{2C5168BF-0258-425B-B6D2-C64565A4F707}" srcId="{6E850ACF-B175-4C74-8EE2-79458ADA2BE7}" destId="{E21ED21C-6544-4FA0-86E0-FFFEFC074250}" srcOrd="9" destOrd="0" parTransId="{933A2D5A-F477-44DA-AA5E-CD54C10F6B3F}" sibTransId="{5E4653BA-EF9F-4F8D-9C22-A0A391882306}"/>
    <dgm:cxn modelId="{9F37C5C1-358B-4C7C-B8AD-33777A2974CB}" type="presOf" srcId="{BF8C8F5B-38C0-4159-9E81-72363421D1BC}" destId="{2E6F2475-1E61-4D78-9CEA-789D950E26C5}" srcOrd="1" destOrd="0" presId="urn:microsoft.com/office/officeart/2005/8/layout/cycle2"/>
    <dgm:cxn modelId="{31BE69C5-4F0E-461F-8D57-F51F2430FD2A}" type="presOf" srcId="{10CB9C59-9F9C-4D47-B908-6E17008D6333}" destId="{E5D08AA4-F912-4C8D-824D-18ACE41DFB15}" srcOrd="0" destOrd="0" presId="urn:microsoft.com/office/officeart/2005/8/layout/cycle2"/>
    <dgm:cxn modelId="{E196D6CC-1010-4A80-B70B-7FD247E8B591}" type="presOf" srcId="{D3AA7C8A-A50A-4490-88B3-6D71E52EC4AF}" destId="{1F299087-D5A8-4BA8-A9ED-D0DA404C0CB5}" srcOrd="1" destOrd="0" presId="urn:microsoft.com/office/officeart/2005/8/layout/cycle2"/>
    <dgm:cxn modelId="{DDE75DCD-52C6-4AE4-8242-A20FE206881C}" srcId="{6E850ACF-B175-4C74-8EE2-79458ADA2BE7}" destId="{10CB9C59-9F9C-4D47-B908-6E17008D6333}" srcOrd="8" destOrd="0" parTransId="{39377CB9-CECF-4A25-AFD8-6CA08596AAD2}" sibTransId="{D3AA7C8A-A50A-4490-88B3-6D71E52EC4AF}"/>
    <dgm:cxn modelId="{DF5BB8D5-9964-4FE7-8A2F-F8EFB1F9CF8A}" type="presOf" srcId="{8E396637-25FE-452E-B30C-CA36DD36B064}" destId="{385ECB85-2C74-4538-B85D-48DB35E3C58D}" srcOrd="1" destOrd="0" presId="urn:microsoft.com/office/officeart/2005/8/layout/cycle2"/>
    <dgm:cxn modelId="{1AADBBE5-65C4-4461-A9C4-AF10B15421E5}" type="presOf" srcId="{FF28BCB6-883F-46FE-A026-8E0372D88EA6}" destId="{BDDC68B1-16A5-45D4-AFFA-9EAC5DB6798F}" srcOrd="1" destOrd="0" presId="urn:microsoft.com/office/officeart/2005/8/layout/cycle2"/>
    <dgm:cxn modelId="{AF7F2BE9-257D-4B48-A1F6-1E72157EAA53}" type="presOf" srcId="{286204FC-2751-46F2-9132-EF4EC7DDA26E}" destId="{A740426D-F4B0-47B2-87A0-BFBBAF0AEA82}" srcOrd="0" destOrd="0" presId="urn:microsoft.com/office/officeart/2005/8/layout/cycle2"/>
    <dgm:cxn modelId="{203960F6-332A-493B-9E0F-566108C76B5B}" type="presOf" srcId="{ECF2977A-70C2-4564-91AD-39D39620C5EF}" destId="{7EE0A78F-551D-479F-BC0B-105C8050E3C4}" srcOrd="0" destOrd="0" presId="urn:microsoft.com/office/officeart/2005/8/layout/cycle2"/>
    <dgm:cxn modelId="{A114B8FA-4A02-4E81-8E04-6A58BD3E692C}" type="presOf" srcId="{866076D7-579B-4B40-A4DB-1BC6A9213E4E}" destId="{E124F5E9-1DB0-4C11-9FF7-7CCD90B9A7FE}" srcOrd="1" destOrd="0" presId="urn:microsoft.com/office/officeart/2005/8/layout/cycle2"/>
    <dgm:cxn modelId="{78DB4DFD-47C8-46AF-B217-818AEBA6E009}" type="presOf" srcId="{8E396637-25FE-452E-B30C-CA36DD36B064}" destId="{D1446F9B-2D17-4883-94BE-BA91C76E19E1}" srcOrd="0" destOrd="0" presId="urn:microsoft.com/office/officeart/2005/8/layout/cycle2"/>
    <dgm:cxn modelId="{61AB8476-2A04-47CA-A09F-7E461D3ACA26}" type="presParOf" srcId="{EC7F5E67-01C8-4371-976C-4759AED9FA44}" destId="{EE8B2F90-5409-4918-A330-3A3885CA95FB}" srcOrd="0" destOrd="0" presId="urn:microsoft.com/office/officeart/2005/8/layout/cycle2"/>
    <dgm:cxn modelId="{06838B49-6312-4FAB-AC15-86AC63D02EE2}" type="presParOf" srcId="{EC7F5E67-01C8-4371-976C-4759AED9FA44}" destId="{7EE0A78F-551D-479F-BC0B-105C8050E3C4}" srcOrd="1" destOrd="0" presId="urn:microsoft.com/office/officeart/2005/8/layout/cycle2"/>
    <dgm:cxn modelId="{DE4EF12F-64BF-4140-957C-6265C6AAD0A2}" type="presParOf" srcId="{7EE0A78F-551D-479F-BC0B-105C8050E3C4}" destId="{F297C8AD-7A25-4563-8840-FCD32E950833}" srcOrd="0" destOrd="0" presId="urn:microsoft.com/office/officeart/2005/8/layout/cycle2"/>
    <dgm:cxn modelId="{555D43C1-6043-4107-9974-8CED1A3EDC1C}" type="presParOf" srcId="{EC7F5E67-01C8-4371-976C-4759AED9FA44}" destId="{B554ABC4-9FE3-451F-A1DC-BF4400A139C6}" srcOrd="2" destOrd="0" presId="urn:microsoft.com/office/officeart/2005/8/layout/cycle2"/>
    <dgm:cxn modelId="{6B5E2428-1AEA-48BA-AA7A-1FB232EACF79}" type="presParOf" srcId="{EC7F5E67-01C8-4371-976C-4759AED9FA44}" destId="{06CF0B52-AD25-4910-A4BC-A435CD2134CA}" srcOrd="3" destOrd="0" presId="urn:microsoft.com/office/officeart/2005/8/layout/cycle2"/>
    <dgm:cxn modelId="{F13CAD62-9CE1-4599-AABD-7FD14F32378F}" type="presParOf" srcId="{06CF0B52-AD25-4910-A4BC-A435CD2134CA}" destId="{E124F5E9-1DB0-4C11-9FF7-7CCD90B9A7FE}" srcOrd="0" destOrd="0" presId="urn:microsoft.com/office/officeart/2005/8/layout/cycle2"/>
    <dgm:cxn modelId="{484FE497-4F6B-4A23-957B-FA3F5F1CEA45}" type="presParOf" srcId="{EC7F5E67-01C8-4371-976C-4759AED9FA44}" destId="{0E17A144-2D6D-45BE-BECF-EB1C5A4DEA86}" srcOrd="4" destOrd="0" presId="urn:microsoft.com/office/officeart/2005/8/layout/cycle2"/>
    <dgm:cxn modelId="{3CBC5465-428E-42FB-98E0-C057EEF5780E}" type="presParOf" srcId="{EC7F5E67-01C8-4371-976C-4759AED9FA44}" destId="{2E1A5098-B674-4932-8937-F81C71955E93}" srcOrd="5" destOrd="0" presId="urn:microsoft.com/office/officeart/2005/8/layout/cycle2"/>
    <dgm:cxn modelId="{36B5C0FF-62E7-45F3-A2D2-E1BF4A32E2D7}" type="presParOf" srcId="{2E1A5098-B674-4932-8937-F81C71955E93}" destId="{3DDABCF5-2332-48F8-BEF2-E96DD25AB85A}" srcOrd="0" destOrd="0" presId="urn:microsoft.com/office/officeart/2005/8/layout/cycle2"/>
    <dgm:cxn modelId="{EF01ED03-C309-498A-849C-90A1203C27F2}" type="presParOf" srcId="{EC7F5E67-01C8-4371-976C-4759AED9FA44}" destId="{BEC6016E-75A5-44F0-A494-24EFD7B7253C}" srcOrd="6" destOrd="0" presId="urn:microsoft.com/office/officeart/2005/8/layout/cycle2"/>
    <dgm:cxn modelId="{35234FC6-CE68-4757-BF5D-762DBF47D6BD}" type="presParOf" srcId="{EC7F5E67-01C8-4371-976C-4759AED9FA44}" destId="{BD09935D-D8CB-4275-8400-44EC74F8E835}" srcOrd="7" destOrd="0" presId="urn:microsoft.com/office/officeart/2005/8/layout/cycle2"/>
    <dgm:cxn modelId="{08B3FF90-E242-4823-B8DD-B01A7D2FC03D}" type="presParOf" srcId="{BD09935D-D8CB-4275-8400-44EC74F8E835}" destId="{7E23793A-0475-4F4B-ADD8-1C8AFAB79B78}" srcOrd="0" destOrd="0" presId="urn:microsoft.com/office/officeart/2005/8/layout/cycle2"/>
    <dgm:cxn modelId="{7528B646-46E0-4389-8635-BBA90EECB7E2}" type="presParOf" srcId="{EC7F5E67-01C8-4371-976C-4759AED9FA44}" destId="{AF73049B-5B8E-4CB6-98D1-6D5822EFD192}" srcOrd="8" destOrd="0" presId="urn:microsoft.com/office/officeart/2005/8/layout/cycle2"/>
    <dgm:cxn modelId="{9DA1474A-5C1F-4B0A-9F22-428FB4D0CEE2}" type="presParOf" srcId="{EC7F5E67-01C8-4371-976C-4759AED9FA44}" destId="{F0135D69-6CDF-479B-AB36-76BE2D184E66}" srcOrd="9" destOrd="0" presId="urn:microsoft.com/office/officeart/2005/8/layout/cycle2"/>
    <dgm:cxn modelId="{5745784E-394E-4298-829E-A4E9701F72A9}" type="presParOf" srcId="{F0135D69-6CDF-479B-AB36-76BE2D184E66}" destId="{C0DE6379-547E-48E4-8244-C8BD254CF031}" srcOrd="0" destOrd="0" presId="urn:microsoft.com/office/officeart/2005/8/layout/cycle2"/>
    <dgm:cxn modelId="{F40B06C5-681B-4AFF-B6BC-EFF59DA73F37}" type="presParOf" srcId="{EC7F5E67-01C8-4371-976C-4759AED9FA44}" destId="{9CDC0BF7-7DC8-4112-86AF-7B2CBDCF2041}" srcOrd="10" destOrd="0" presId="urn:microsoft.com/office/officeart/2005/8/layout/cycle2"/>
    <dgm:cxn modelId="{8E423137-58D2-435C-BF8F-6C2DEF276D04}" type="presParOf" srcId="{EC7F5E67-01C8-4371-976C-4759AED9FA44}" destId="{ECBD404D-B7DF-484B-991E-2C5C4ED562BE}" srcOrd="11" destOrd="0" presId="urn:microsoft.com/office/officeart/2005/8/layout/cycle2"/>
    <dgm:cxn modelId="{F67AD37F-2D80-4DF3-9A36-01229E4D5CE1}" type="presParOf" srcId="{ECBD404D-B7DF-484B-991E-2C5C4ED562BE}" destId="{BDDC68B1-16A5-45D4-AFFA-9EAC5DB6798F}" srcOrd="0" destOrd="0" presId="urn:microsoft.com/office/officeart/2005/8/layout/cycle2"/>
    <dgm:cxn modelId="{8492577D-4F3C-45C0-B9F5-668BC9FE6EAE}" type="presParOf" srcId="{EC7F5E67-01C8-4371-976C-4759AED9FA44}" destId="{26A79F26-6D93-4427-AA86-2764A4C28D8B}" srcOrd="12" destOrd="0" presId="urn:microsoft.com/office/officeart/2005/8/layout/cycle2"/>
    <dgm:cxn modelId="{D1782880-DECD-422E-B1D3-EF44B91BF299}" type="presParOf" srcId="{EC7F5E67-01C8-4371-976C-4759AED9FA44}" destId="{D1446F9B-2D17-4883-94BE-BA91C76E19E1}" srcOrd="13" destOrd="0" presId="urn:microsoft.com/office/officeart/2005/8/layout/cycle2"/>
    <dgm:cxn modelId="{7D734846-44FF-485A-93E9-42293EA3B6E0}" type="presParOf" srcId="{D1446F9B-2D17-4883-94BE-BA91C76E19E1}" destId="{385ECB85-2C74-4538-B85D-48DB35E3C58D}" srcOrd="0" destOrd="0" presId="urn:microsoft.com/office/officeart/2005/8/layout/cycle2"/>
    <dgm:cxn modelId="{E2403408-C20F-44A5-9CBC-0D5D76AAD1B3}" type="presParOf" srcId="{EC7F5E67-01C8-4371-976C-4759AED9FA44}" destId="{A740426D-F4B0-47B2-87A0-BFBBAF0AEA82}" srcOrd="14" destOrd="0" presId="urn:microsoft.com/office/officeart/2005/8/layout/cycle2"/>
    <dgm:cxn modelId="{AEE047EB-B794-4497-AEF4-D6CB3CE316AC}" type="presParOf" srcId="{EC7F5E67-01C8-4371-976C-4759AED9FA44}" destId="{90D57764-50D9-4ED1-93C7-AA75CC5BFAB8}" srcOrd="15" destOrd="0" presId="urn:microsoft.com/office/officeart/2005/8/layout/cycle2"/>
    <dgm:cxn modelId="{6BB4BD0C-8904-42D8-B34C-A4D540D15FCB}" type="presParOf" srcId="{90D57764-50D9-4ED1-93C7-AA75CC5BFAB8}" destId="{9750F4B4-1602-4491-9EB6-F44DF29E53DF}" srcOrd="0" destOrd="0" presId="urn:microsoft.com/office/officeart/2005/8/layout/cycle2"/>
    <dgm:cxn modelId="{4BCCAD06-2EE7-4F31-B1F0-7E49693C6C48}" type="presParOf" srcId="{EC7F5E67-01C8-4371-976C-4759AED9FA44}" destId="{E5D08AA4-F912-4C8D-824D-18ACE41DFB15}" srcOrd="16" destOrd="0" presId="urn:microsoft.com/office/officeart/2005/8/layout/cycle2"/>
    <dgm:cxn modelId="{01F652ED-49CD-4C77-B47D-D9780F1F8B95}" type="presParOf" srcId="{EC7F5E67-01C8-4371-976C-4759AED9FA44}" destId="{F1BB7C9D-EDAB-46DD-9516-66D6519BC2C9}" srcOrd="17" destOrd="0" presId="urn:microsoft.com/office/officeart/2005/8/layout/cycle2"/>
    <dgm:cxn modelId="{183B7272-181A-4D50-8376-37194C4620E5}" type="presParOf" srcId="{F1BB7C9D-EDAB-46DD-9516-66D6519BC2C9}" destId="{1F299087-D5A8-4BA8-A9ED-D0DA404C0CB5}" srcOrd="0" destOrd="0" presId="urn:microsoft.com/office/officeart/2005/8/layout/cycle2"/>
    <dgm:cxn modelId="{324B412D-DAC1-4430-8FA5-6F6682C5CEBA}" type="presParOf" srcId="{EC7F5E67-01C8-4371-976C-4759AED9FA44}" destId="{A48998F4-0BD0-4B68-9CBF-65029E06CCE8}" srcOrd="18" destOrd="0" presId="urn:microsoft.com/office/officeart/2005/8/layout/cycle2"/>
    <dgm:cxn modelId="{8B5A38E9-9A2C-4D53-9B35-82F030D2C79D}" type="presParOf" srcId="{EC7F5E67-01C8-4371-976C-4759AED9FA44}" destId="{2101CE09-4336-4724-9D54-C3DBED6666B7}" srcOrd="19" destOrd="0" presId="urn:microsoft.com/office/officeart/2005/8/layout/cycle2"/>
    <dgm:cxn modelId="{AC2B4F20-E336-42F9-B18C-34BE23FC8A98}" type="presParOf" srcId="{2101CE09-4336-4724-9D54-C3DBED6666B7}" destId="{CC1E8162-401B-4D15-B746-718114783213}" srcOrd="0" destOrd="0" presId="urn:microsoft.com/office/officeart/2005/8/layout/cycle2"/>
    <dgm:cxn modelId="{9431F496-5B4E-442E-9444-928E3F22B347}" type="presParOf" srcId="{EC7F5E67-01C8-4371-976C-4759AED9FA44}" destId="{7963517C-25D2-4FF1-9828-FF9871C41E49}" srcOrd="20" destOrd="0" presId="urn:microsoft.com/office/officeart/2005/8/layout/cycle2"/>
    <dgm:cxn modelId="{C3AF30FF-7359-4705-9497-C5BDD0F11011}" type="presParOf" srcId="{EC7F5E67-01C8-4371-976C-4759AED9FA44}" destId="{FA28C8EF-D56A-4AD6-AC77-F66F235EF0FA}" srcOrd="21" destOrd="0" presId="urn:microsoft.com/office/officeart/2005/8/layout/cycle2"/>
    <dgm:cxn modelId="{2F02071C-E0BB-4F17-A218-536FF43EECC9}" type="presParOf" srcId="{FA28C8EF-D56A-4AD6-AC77-F66F235EF0FA}" destId="{2E6F2475-1E61-4D78-9CEA-789D950E26C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E850ACF-B175-4C74-8EE2-79458ADA2BE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97E18F-F75E-4943-9C6A-31DC0B36FDE7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2FF4AAB7-5A09-4459-8179-EBB9E425C68D}" type="parTrans" cxnId="{D2A800A5-A339-4315-8F28-2505C216F9FA}">
      <dgm:prSet/>
      <dgm:spPr/>
      <dgm:t>
        <a:bodyPr/>
        <a:lstStyle/>
        <a:p>
          <a:endParaRPr lang="en-US"/>
        </a:p>
      </dgm:t>
    </dgm:pt>
    <dgm:pt modelId="{ECF2977A-70C2-4564-91AD-39D39620C5EF}" type="sibTrans" cxnId="{D2A800A5-A339-4315-8F28-2505C216F9FA}">
      <dgm:prSet/>
      <dgm:spPr/>
      <dgm:t>
        <a:bodyPr/>
        <a:lstStyle/>
        <a:p>
          <a:endParaRPr lang="en-US"/>
        </a:p>
      </dgm:t>
    </dgm:pt>
    <dgm:pt modelId="{36606FAD-B9A6-4872-B5F4-942157507AC2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2</a:t>
          </a:r>
        </a:p>
      </dgm:t>
    </dgm:pt>
    <dgm:pt modelId="{60845D8A-7509-4EDD-B2AB-233EAD88B9ED}" type="parTrans" cxnId="{75728B7B-D1C5-42F7-B372-11A698D94E20}">
      <dgm:prSet/>
      <dgm:spPr/>
      <dgm:t>
        <a:bodyPr/>
        <a:lstStyle/>
        <a:p>
          <a:endParaRPr lang="en-US"/>
        </a:p>
      </dgm:t>
    </dgm:pt>
    <dgm:pt modelId="{866076D7-579B-4B40-A4DB-1BC6A9213E4E}" type="sibTrans" cxnId="{75728B7B-D1C5-42F7-B372-11A698D94E20}">
      <dgm:prSet/>
      <dgm:spPr/>
      <dgm:t>
        <a:bodyPr/>
        <a:lstStyle/>
        <a:p>
          <a:endParaRPr lang="en-US"/>
        </a:p>
      </dgm:t>
    </dgm:pt>
    <dgm:pt modelId="{96178FA8-488A-4D77-A4EF-05AFCC3A7FCE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4C2A86F0-9B0A-47BC-B1DA-28DE0D8661F1}" type="parTrans" cxnId="{817C47B2-D9BD-4D63-82E5-875F44FA113F}">
      <dgm:prSet/>
      <dgm:spPr/>
      <dgm:t>
        <a:bodyPr/>
        <a:lstStyle/>
        <a:p>
          <a:endParaRPr lang="en-US"/>
        </a:p>
      </dgm:t>
    </dgm:pt>
    <dgm:pt modelId="{78EAAC96-94FE-4B6F-8C56-923AD8A0412E}" type="sibTrans" cxnId="{817C47B2-D9BD-4D63-82E5-875F44FA113F}">
      <dgm:prSet/>
      <dgm:spPr/>
      <dgm:t>
        <a:bodyPr/>
        <a:lstStyle/>
        <a:p>
          <a:endParaRPr lang="en-US"/>
        </a:p>
      </dgm:t>
    </dgm:pt>
    <dgm:pt modelId="{257C9DB6-B36E-4594-9603-8E86EFFC0C4E}">
      <dgm:prSet phldrT="[Text]"/>
      <dgm:spPr/>
      <dgm:t>
        <a:bodyPr/>
        <a:lstStyle/>
        <a:p>
          <a:r>
            <a:rPr lang="en-US" dirty="0"/>
            <a:t>4</a:t>
          </a:r>
        </a:p>
      </dgm:t>
    </dgm:pt>
    <dgm:pt modelId="{17A7F599-87BA-434C-AE7A-167CAE8CEA6E}" type="parTrans" cxnId="{C488C279-A7B4-4A7C-93A2-9849531C2259}">
      <dgm:prSet/>
      <dgm:spPr/>
      <dgm:t>
        <a:bodyPr/>
        <a:lstStyle/>
        <a:p>
          <a:endParaRPr lang="en-US"/>
        </a:p>
      </dgm:t>
    </dgm:pt>
    <dgm:pt modelId="{5E5192FF-BCAB-41D4-9B24-B8E3D791D846}" type="sibTrans" cxnId="{C488C279-A7B4-4A7C-93A2-9849531C2259}">
      <dgm:prSet/>
      <dgm:spPr/>
      <dgm:t>
        <a:bodyPr/>
        <a:lstStyle/>
        <a:p>
          <a:endParaRPr lang="en-US"/>
        </a:p>
      </dgm:t>
    </dgm:pt>
    <dgm:pt modelId="{23E1684D-D996-4B51-945F-050CA7FD9D51}">
      <dgm:prSet phldrT="[Text]"/>
      <dgm:spPr/>
      <dgm:t>
        <a:bodyPr/>
        <a:lstStyle/>
        <a:p>
          <a:r>
            <a:rPr lang="en-US" dirty="0"/>
            <a:t>0</a:t>
          </a:r>
        </a:p>
      </dgm:t>
    </dgm:pt>
    <dgm:pt modelId="{6EDAEDD3-4B6F-4C72-9C69-1A5C30E0F652}" type="parTrans" cxnId="{5FD6822F-7BD3-404B-8E46-6BD51956BCC7}">
      <dgm:prSet/>
      <dgm:spPr/>
      <dgm:t>
        <a:bodyPr/>
        <a:lstStyle/>
        <a:p>
          <a:endParaRPr lang="en-US"/>
        </a:p>
      </dgm:t>
    </dgm:pt>
    <dgm:pt modelId="{ECEB38BA-503B-47F7-BAD3-D6186944A379}" type="sibTrans" cxnId="{5FD6822F-7BD3-404B-8E46-6BD51956BCC7}">
      <dgm:prSet/>
      <dgm:spPr/>
      <dgm:t>
        <a:bodyPr/>
        <a:lstStyle/>
        <a:p>
          <a:endParaRPr lang="en-US"/>
        </a:p>
      </dgm:t>
    </dgm:pt>
    <dgm:pt modelId="{EC7F5E67-01C8-4371-976C-4759AED9FA44}" type="pres">
      <dgm:prSet presAssocID="{6E850ACF-B175-4C74-8EE2-79458ADA2BE7}" presName="cycle" presStyleCnt="0">
        <dgm:presLayoutVars>
          <dgm:dir/>
          <dgm:resizeHandles val="exact"/>
        </dgm:presLayoutVars>
      </dgm:prSet>
      <dgm:spPr/>
    </dgm:pt>
    <dgm:pt modelId="{EE8B2F90-5409-4918-A330-3A3885CA95FB}" type="pres">
      <dgm:prSet presAssocID="{2097E18F-F75E-4943-9C6A-31DC0B36FDE7}" presName="node" presStyleLbl="node1" presStyleIdx="0" presStyleCnt="5">
        <dgm:presLayoutVars>
          <dgm:bulletEnabled val="1"/>
        </dgm:presLayoutVars>
      </dgm:prSet>
      <dgm:spPr/>
    </dgm:pt>
    <dgm:pt modelId="{7EE0A78F-551D-479F-BC0B-105C8050E3C4}" type="pres">
      <dgm:prSet presAssocID="{ECF2977A-70C2-4564-91AD-39D39620C5EF}" presName="sibTrans" presStyleLbl="sibTrans2D1" presStyleIdx="0" presStyleCnt="5"/>
      <dgm:spPr/>
    </dgm:pt>
    <dgm:pt modelId="{F297C8AD-7A25-4563-8840-FCD32E950833}" type="pres">
      <dgm:prSet presAssocID="{ECF2977A-70C2-4564-91AD-39D39620C5EF}" presName="connectorText" presStyleLbl="sibTrans2D1" presStyleIdx="0" presStyleCnt="5"/>
      <dgm:spPr/>
    </dgm:pt>
    <dgm:pt modelId="{B554ABC4-9FE3-451F-A1DC-BF4400A139C6}" type="pres">
      <dgm:prSet presAssocID="{36606FAD-B9A6-4872-B5F4-942157507AC2}" presName="node" presStyleLbl="node1" presStyleIdx="1" presStyleCnt="5">
        <dgm:presLayoutVars>
          <dgm:bulletEnabled val="1"/>
        </dgm:presLayoutVars>
      </dgm:prSet>
      <dgm:spPr/>
    </dgm:pt>
    <dgm:pt modelId="{06CF0B52-AD25-4910-A4BC-A435CD2134CA}" type="pres">
      <dgm:prSet presAssocID="{866076D7-579B-4B40-A4DB-1BC6A9213E4E}" presName="sibTrans" presStyleLbl="sibTrans2D1" presStyleIdx="1" presStyleCnt="5"/>
      <dgm:spPr/>
    </dgm:pt>
    <dgm:pt modelId="{E124F5E9-1DB0-4C11-9FF7-7CCD90B9A7FE}" type="pres">
      <dgm:prSet presAssocID="{866076D7-579B-4B40-A4DB-1BC6A9213E4E}" presName="connectorText" presStyleLbl="sibTrans2D1" presStyleIdx="1" presStyleCnt="5"/>
      <dgm:spPr/>
    </dgm:pt>
    <dgm:pt modelId="{0E17A144-2D6D-45BE-BECF-EB1C5A4DEA86}" type="pres">
      <dgm:prSet presAssocID="{96178FA8-488A-4D77-A4EF-05AFCC3A7FCE}" presName="node" presStyleLbl="node1" presStyleIdx="2" presStyleCnt="5">
        <dgm:presLayoutVars>
          <dgm:bulletEnabled val="1"/>
        </dgm:presLayoutVars>
      </dgm:prSet>
      <dgm:spPr/>
    </dgm:pt>
    <dgm:pt modelId="{2E1A5098-B674-4932-8937-F81C71955E93}" type="pres">
      <dgm:prSet presAssocID="{78EAAC96-94FE-4B6F-8C56-923AD8A0412E}" presName="sibTrans" presStyleLbl="sibTrans2D1" presStyleIdx="2" presStyleCnt="5"/>
      <dgm:spPr/>
    </dgm:pt>
    <dgm:pt modelId="{3DDABCF5-2332-48F8-BEF2-E96DD25AB85A}" type="pres">
      <dgm:prSet presAssocID="{78EAAC96-94FE-4B6F-8C56-923AD8A0412E}" presName="connectorText" presStyleLbl="sibTrans2D1" presStyleIdx="2" presStyleCnt="5"/>
      <dgm:spPr/>
    </dgm:pt>
    <dgm:pt modelId="{BEC6016E-75A5-44F0-A494-24EFD7B7253C}" type="pres">
      <dgm:prSet presAssocID="{257C9DB6-B36E-4594-9603-8E86EFFC0C4E}" presName="node" presStyleLbl="node1" presStyleIdx="3" presStyleCnt="5">
        <dgm:presLayoutVars>
          <dgm:bulletEnabled val="1"/>
        </dgm:presLayoutVars>
      </dgm:prSet>
      <dgm:spPr/>
    </dgm:pt>
    <dgm:pt modelId="{BD09935D-D8CB-4275-8400-44EC74F8E835}" type="pres">
      <dgm:prSet presAssocID="{5E5192FF-BCAB-41D4-9B24-B8E3D791D846}" presName="sibTrans" presStyleLbl="sibTrans2D1" presStyleIdx="3" presStyleCnt="5"/>
      <dgm:spPr/>
    </dgm:pt>
    <dgm:pt modelId="{7E23793A-0475-4F4B-ADD8-1C8AFAB79B78}" type="pres">
      <dgm:prSet presAssocID="{5E5192FF-BCAB-41D4-9B24-B8E3D791D846}" presName="connectorText" presStyleLbl="sibTrans2D1" presStyleIdx="3" presStyleCnt="5"/>
      <dgm:spPr/>
    </dgm:pt>
    <dgm:pt modelId="{AF73049B-5B8E-4CB6-98D1-6D5822EFD192}" type="pres">
      <dgm:prSet presAssocID="{23E1684D-D996-4B51-945F-050CA7FD9D51}" presName="node" presStyleLbl="node1" presStyleIdx="4" presStyleCnt="5">
        <dgm:presLayoutVars>
          <dgm:bulletEnabled val="1"/>
        </dgm:presLayoutVars>
      </dgm:prSet>
      <dgm:spPr/>
    </dgm:pt>
    <dgm:pt modelId="{F0135D69-6CDF-479B-AB36-76BE2D184E66}" type="pres">
      <dgm:prSet presAssocID="{ECEB38BA-503B-47F7-BAD3-D6186944A379}" presName="sibTrans" presStyleLbl="sibTrans2D1" presStyleIdx="4" presStyleCnt="5"/>
      <dgm:spPr/>
    </dgm:pt>
    <dgm:pt modelId="{C0DE6379-547E-48E4-8244-C8BD254CF031}" type="pres">
      <dgm:prSet presAssocID="{ECEB38BA-503B-47F7-BAD3-D6186944A379}" presName="connectorText" presStyleLbl="sibTrans2D1" presStyleIdx="4" presStyleCnt="5"/>
      <dgm:spPr/>
    </dgm:pt>
  </dgm:ptLst>
  <dgm:cxnLst>
    <dgm:cxn modelId="{07FAF314-A4C8-401D-82BB-80B02012B643}" type="presOf" srcId="{78EAAC96-94FE-4B6F-8C56-923AD8A0412E}" destId="{3DDABCF5-2332-48F8-BEF2-E96DD25AB85A}" srcOrd="1" destOrd="0" presId="urn:microsoft.com/office/officeart/2005/8/layout/cycle2"/>
    <dgm:cxn modelId="{13020816-4735-4DB1-A23E-375FC0CAE29D}" type="presOf" srcId="{5E5192FF-BCAB-41D4-9B24-B8E3D791D846}" destId="{7E23793A-0475-4F4B-ADD8-1C8AFAB79B78}" srcOrd="1" destOrd="0" presId="urn:microsoft.com/office/officeart/2005/8/layout/cycle2"/>
    <dgm:cxn modelId="{B673CE25-D516-4127-B17B-3CB6A1B98D5D}" type="presOf" srcId="{ECF2977A-70C2-4564-91AD-39D39620C5EF}" destId="{F297C8AD-7A25-4563-8840-FCD32E950833}" srcOrd="1" destOrd="0" presId="urn:microsoft.com/office/officeart/2005/8/layout/cycle2"/>
    <dgm:cxn modelId="{B90FAB26-EF5E-4F9A-92AA-CBC260DBA082}" type="presOf" srcId="{36606FAD-B9A6-4872-B5F4-942157507AC2}" destId="{B554ABC4-9FE3-451F-A1DC-BF4400A139C6}" srcOrd="0" destOrd="0" presId="urn:microsoft.com/office/officeart/2005/8/layout/cycle2"/>
    <dgm:cxn modelId="{BB55B626-EC26-4663-AC21-FCFFFD068A03}" type="presOf" srcId="{6E850ACF-B175-4C74-8EE2-79458ADA2BE7}" destId="{EC7F5E67-01C8-4371-976C-4759AED9FA44}" srcOrd="0" destOrd="0" presId="urn:microsoft.com/office/officeart/2005/8/layout/cycle2"/>
    <dgm:cxn modelId="{5FD6822F-7BD3-404B-8E46-6BD51956BCC7}" srcId="{6E850ACF-B175-4C74-8EE2-79458ADA2BE7}" destId="{23E1684D-D996-4B51-945F-050CA7FD9D51}" srcOrd="4" destOrd="0" parTransId="{6EDAEDD3-4B6F-4C72-9C69-1A5C30E0F652}" sibTransId="{ECEB38BA-503B-47F7-BAD3-D6186944A379}"/>
    <dgm:cxn modelId="{2908C43D-61C7-430D-9797-F45AC05D277F}" type="presOf" srcId="{5E5192FF-BCAB-41D4-9B24-B8E3D791D846}" destId="{BD09935D-D8CB-4275-8400-44EC74F8E835}" srcOrd="0" destOrd="0" presId="urn:microsoft.com/office/officeart/2005/8/layout/cycle2"/>
    <dgm:cxn modelId="{43E8D167-93CC-4F11-B7D3-E0725D6E4C3C}" type="presOf" srcId="{ECEB38BA-503B-47F7-BAD3-D6186944A379}" destId="{F0135D69-6CDF-479B-AB36-76BE2D184E66}" srcOrd="0" destOrd="0" presId="urn:microsoft.com/office/officeart/2005/8/layout/cycle2"/>
    <dgm:cxn modelId="{5AC92D4E-7DE5-43BD-8CC5-CA616021DC79}" type="presOf" srcId="{866076D7-579B-4B40-A4DB-1BC6A9213E4E}" destId="{06CF0B52-AD25-4910-A4BC-A435CD2134CA}" srcOrd="0" destOrd="0" presId="urn:microsoft.com/office/officeart/2005/8/layout/cycle2"/>
    <dgm:cxn modelId="{C488C279-A7B4-4A7C-93A2-9849531C2259}" srcId="{6E850ACF-B175-4C74-8EE2-79458ADA2BE7}" destId="{257C9DB6-B36E-4594-9603-8E86EFFC0C4E}" srcOrd="3" destOrd="0" parTransId="{17A7F599-87BA-434C-AE7A-167CAE8CEA6E}" sibTransId="{5E5192FF-BCAB-41D4-9B24-B8E3D791D846}"/>
    <dgm:cxn modelId="{75728B7B-D1C5-42F7-B372-11A698D94E20}" srcId="{6E850ACF-B175-4C74-8EE2-79458ADA2BE7}" destId="{36606FAD-B9A6-4872-B5F4-942157507AC2}" srcOrd="1" destOrd="0" parTransId="{60845D8A-7509-4EDD-B2AB-233EAD88B9ED}" sibTransId="{866076D7-579B-4B40-A4DB-1BC6A9213E4E}"/>
    <dgm:cxn modelId="{3327757D-942B-4594-BEEB-1FE97C2DB4A9}" type="presOf" srcId="{257C9DB6-B36E-4594-9603-8E86EFFC0C4E}" destId="{BEC6016E-75A5-44F0-A494-24EFD7B7253C}" srcOrd="0" destOrd="0" presId="urn:microsoft.com/office/officeart/2005/8/layout/cycle2"/>
    <dgm:cxn modelId="{03758281-9905-46DD-92FC-A59729FC7F56}" type="presOf" srcId="{ECEB38BA-503B-47F7-BAD3-D6186944A379}" destId="{C0DE6379-547E-48E4-8244-C8BD254CF031}" srcOrd="1" destOrd="0" presId="urn:microsoft.com/office/officeart/2005/8/layout/cycle2"/>
    <dgm:cxn modelId="{83CDE488-0B84-4B2B-BD7E-1ADC391EC853}" type="presOf" srcId="{78EAAC96-94FE-4B6F-8C56-923AD8A0412E}" destId="{2E1A5098-B674-4932-8937-F81C71955E93}" srcOrd="0" destOrd="0" presId="urn:microsoft.com/office/officeart/2005/8/layout/cycle2"/>
    <dgm:cxn modelId="{2EBB9C93-0BB7-48F5-A0D7-E1AD680D090B}" type="presOf" srcId="{23E1684D-D996-4B51-945F-050CA7FD9D51}" destId="{AF73049B-5B8E-4CB6-98D1-6D5822EFD192}" srcOrd="0" destOrd="0" presId="urn:microsoft.com/office/officeart/2005/8/layout/cycle2"/>
    <dgm:cxn modelId="{B10DB299-9171-4EE5-8A91-9098845D7713}" type="presOf" srcId="{2097E18F-F75E-4943-9C6A-31DC0B36FDE7}" destId="{EE8B2F90-5409-4918-A330-3A3885CA95FB}" srcOrd="0" destOrd="0" presId="urn:microsoft.com/office/officeart/2005/8/layout/cycle2"/>
    <dgm:cxn modelId="{5ECF3F9D-C436-4076-99E4-7B37732C5FBC}" type="presOf" srcId="{96178FA8-488A-4D77-A4EF-05AFCC3A7FCE}" destId="{0E17A144-2D6D-45BE-BECF-EB1C5A4DEA86}" srcOrd="0" destOrd="0" presId="urn:microsoft.com/office/officeart/2005/8/layout/cycle2"/>
    <dgm:cxn modelId="{D2A800A5-A339-4315-8F28-2505C216F9FA}" srcId="{6E850ACF-B175-4C74-8EE2-79458ADA2BE7}" destId="{2097E18F-F75E-4943-9C6A-31DC0B36FDE7}" srcOrd="0" destOrd="0" parTransId="{2FF4AAB7-5A09-4459-8179-EBB9E425C68D}" sibTransId="{ECF2977A-70C2-4564-91AD-39D39620C5EF}"/>
    <dgm:cxn modelId="{817C47B2-D9BD-4D63-82E5-875F44FA113F}" srcId="{6E850ACF-B175-4C74-8EE2-79458ADA2BE7}" destId="{96178FA8-488A-4D77-A4EF-05AFCC3A7FCE}" srcOrd="2" destOrd="0" parTransId="{4C2A86F0-9B0A-47BC-B1DA-28DE0D8661F1}" sibTransId="{78EAAC96-94FE-4B6F-8C56-923AD8A0412E}"/>
    <dgm:cxn modelId="{203960F6-332A-493B-9E0F-566108C76B5B}" type="presOf" srcId="{ECF2977A-70C2-4564-91AD-39D39620C5EF}" destId="{7EE0A78F-551D-479F-BC0B-105C8050E3C4}" srcOrd="0" destOrd="0" presId="urn:microsoft.com/office/officeart/2005/8/layout/cycle2"/>
    <dgm:cxn modelId="{A114B8FA-4A02-4E81-8E04-6A58BD3E692C}" type="presOf" srcId="{866076D7-579B-4B40-A4DB-1BC6A9213E4E}" destId="{E124F5E9-1DB0-4C11-9FF7-7CCD90B9A7FE}" srcOrd="1" destOrd="0" presId="urn:microsoft.com/office/officeart/2005/8/layout/cycle2"/>
    <dgm:cxn modelId="{61AB8476-2A04-47CA-A09F-7E461D3ACA26}" type="presParOf" srcId="{EC7F5E67-01C8-4371-976C-4759AED9FA44}" destId="{EE8B2F90-5409-4918-A330-3A3885CA95FB}" srcOrd="0" destOrd="0" presId="urn:microsoft.com/office/officeart/2005/8/layout/cycle2"/>
    <dgm:cxn modelId="{06838B49-6312-4FAB-AC15-86AC63D02EE2}" type="presParOf" srcId="{EC7F5E67-01C8-4371-976C-4759AED9FA44}" destId="{7EE0A78F-551D-479F-BC0B-105C8050E3C4}" srcOrd="1" destOrd="0" presId="urn:microsoft.com/office/officeart/2005/8/layout/cycle2"/>
    <dgm:cxn modelId="{DE4EF12F-64BF-4140-957C-6265C6AAD0A2}" type="presParOf" srcId="{7EE0A78F-551D-479F-BC0B-105C8050E3C4}" destId="{F297C8AD-7A25-4563-8840-FCD32E950833}" srcOrd="0" destOrd="0" presId="urn:microsoft.com/office/officeart/2005/8/layout/cycle2"/>
    <dgm:cxn modelId="{555D43C1-6043-4107-9974-8CED1A3EDC1C}" type="presParOf" srcId="{EC7F5E67-01C8-4371-976C-4759AED9FA44}" destId="{B554ABC4-9FE3-451F-A1DC-BF4400A139C6}" srcOrd="2" destOrd="0" presId="urn:microsoft.com/office/officeart/2005/8/layout/cycle2"/>
    <dgm:cxn modelId="{6B5E2428-1AEA-48BA-AA7A-1FB232EACF79}" type="presParOf" srcId="{EC7F5E67-01C8-4371-976C-4759AED9FA44}" destId="{06CF0B52-AD25-4910-A4BC-A435CD2134CA}" srcOrd="3" destOrd="0" presId="urn:microsoft.com/office/officeart/2005/8/layout/cycle2"/>
    <dgm:cxn modelId="{F13CAD62-9CE1-4599-AABD-7FD14F32378F}" type="presParOf" srcId="{06CF0B52-AD25-4910-A4BC-A435CD2134CA}" destId="{E124F5E9-1DB0-4C11-9FF7-7CCD90B9A7FE}" srcOrd="0" destOrd="0" presId="urn:microsoft.com/office/officeart/2005/8/layout/cycle2"/>
    <dgm:cxn modelId="{484FE497-4F6B-4A23-957B-FA3F5F1CEA45}" type="presParOf" srcId="{EC7F5E67-01C8-4371-976C-4759AED9FA44}" destId="{0E17A144-2D6D-45BE-BECF-EB1C5A4DEA86}" srcOrd="4" destOrd="0" presId="urn:microsoft.com/office/officeart/2005/8/layout/cycle2"/>
    <dgm:cxn modelId="{3CBC5465-428E-42FB-98E0-C057EEF5780E}" type="presParOf" srcId="{EC7F5E67-01C8-4371-976C-4759AED9FA44}" destId="{2E1A5098-B674-4932-8937-F81C71955E93}" srcOrd="5" destOrd="0" presId="urn:microsoft.com/office/officeart/2005/8/layout/cycle2"/>
    <dgm:cxn modelId="{36B5C0FF-62E7-45F3-A2D2-E1BF4A32E2D7}" type="presParOf" srcId="{2E1A5098-B674-4932-8937-F81C71955E93}" destId="{3DDABCF5-2332-48F8-BEF2-E96DD25AB85A}" srcOrd="0" destOrd="0" presId="urn:microsoft.com/office/officeart/2005/8/layout/cycle2"/>
    <dgm:cxn modelId="{EF01ED03-C309-498A-849C-90A1203C27F2}" type="presParOf" srcId="{EC7F5E67-01C8-4371-976C-4759AED9FA44}" destId="{BEC6016E-75A5-44F0-A494-24EFD7B7253C}" srcOrd="6" destOrd="0" presId="urn:microsoft.com/office/officeart/2005/8/layout/cycle2"/>
    <dgm:cxn modelId="{35234FC6-CE68-4757-BF5D-762DBF47D6BD}" type="presParOf" srcId="{EC7F5E67-01C8-4371-976C-4759AED9FA44}" destId="{BD09935D-D8CB-4275-8400-44EC74F8E835}" srcOrd="7" destOrd="0" presId="urn:microsoft.com/office/officeart/2005/8/layout/cycle2"/>
    <dgm:cxn modelId="{08B3FF90-E242-4823-B8DD-B01A7D2FC03D}" type="presParOf" srcId="{BD09935D-D8CB-4275-8400-44EC74F8E835}" destId="{7E23793A-0475-4F4B-ADD8-1C8AFAB79B78}" srcOrd="0" destOrd="0" presId="urn:microsoft.com/office/officeart/2005/8/layout/cycle2"/>
    <dgm:cxn modelId="{7528B646-46E0-4389-8635-BBA90EECB7E2}" type="presParOf" srcId="{EC7F5E67-01C8-4371-976C-4759AED9FA44}" destId="{AF73049B-5B8E-4CB6-98D1-6D5822EFD192}" srcOrd="8" destOrd="0" presId="urn:microsoft.com/office/officeart/2005/8/layout/cycle2"/>
    <dgm:cxn modelId="{9DA1474A-5C1F-4B0A-9F22-428FB4D0CEE2}" type="presParOf" srcId="{EC7F5E67-01C8-4371-976C-4759AED9FA44}" destId="{F0135D69-6CDF-479B-AB36-76BE2D184E66}" srcOrd="9" destOrd="0" presId="urn:microsoft.com/office/officeart/2005/8/layout/cycle2"/>
    <dgm:cxn modelId="{5745784E-394E-4298-829E-A4E9701F72A9}" type="presParOf" srcId="{F0135D69-6CDF-479B-AB36-76BE2D184E66}" destId="{C0DE6379-547E-48E4-8244-C8BD254CF03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E850ACF-B175-4C74-8EE2-79458ADA2BE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97E18F-F75E-4943-9C6A-31DC0B36FDE7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2FF4AAB7-5A09-4459-8179-EBB9E425C68D}" type="parTrans" cxnId="{D2A800A5-A339-4315-8F28-2505C216F9FA}">
      <dgm:prSet/>
      <dgm:spPr/>
      <dgm:t>
        <a:bodyPr/>
        <a:lstStyle/>
        <a:p>
          <a:endParaRPr lang="en-US"/>
        </a:p>
      </dgm:t>
    </dgm:pt>
    <dgm:pt modelId="{ECF2977A-70C2-4564-91AD-39D39620C5EF}" type="sibTrans" cxnId="{D2A800A5-A339-4315-8F28-2505C216F9FA}">
      <dgm:prSet/>
      <dgm:spPr/>
      <dgm:t>
        <a:bodyPr/>
        <a:lstStyle/>
        <a:p>
          <a:endParaRPr lang="en-US"/>
        </a:p>
      </dgm:t>
    </dgm:pt>
    <dgm:pt modelId="{36606FAD-B9A6-4872-B5F4-942157507AC2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60845D8A-7509-4EDD-B2AB-233EAD88B9ED}" type="parTrans" cxnId="{75728B7B-D1C5-42F7-B372-11A698D94E20}">
      <dgm:prSet/>
      <dgm:spPr/>
      <dgm:t>
        <a:bodyPr/>
        <a:lstStyle/>
        <a:p>
          <a:endParaRPr lang="en-US"/>
        </a:p>
      </dgm:t>
    </dgm:pt>
    <dgm:pt modelId="{866076D7-579B-4B40-A4DB-1BC6A9213E4E}" type="sibTrans" cxnId="{75728B7B-D1C5-42F7-B372-11A698D94E20}">
      <dgm:prSet/>
      <dgm:spPr/>
      <dgm:t>
        <a:bodyPr/>
        <a:lstStyle/>
        <a:p>
          <a:endParaRPr lang="en-US"/>
        </a:p>
      </dgm:t>
    </dgm:pt>
    <dgm:pt modelId="{96178FA8-488A-4D77-A4EF-05AFCC3A7FCE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4C2A86F0-9B0A-47BC-B1DA-28DE0D8661F1}" type="parTrans" cxnId="{817C47B2-D9BD-4D63-82E5-875F44FA113F}">
      <dgm:prSet/>
      <dgm:spPr/>
      <dgm:t>
        <a:bodyPr/>
        <a:lstStyle/>
        <a:p>
          <a:endParaRPr lang="en-US"/>
        </a:p>
      </dgm:t>
    </dgm:pt>
    <dgm:pt modelId="{78EAAC96-94FE-4B6F-8C56-923AD8A0412E}" type="sibTrans" cxnId="{817C47B2-D9BD-4D63-82E5-875F44FA113F}">
      <dgm:prSet/>
      <dgm:spPr/>
      <dgm:t>
        <a:bodyPr/>
        <a:lstStyle/>
        <a:p>
          <a:endParaRPr lang="en-US"/>
        </a:p>
      </dgm:t>
    </dgm:pt>
    <dgm:pt modelId="{257C9DB6-B36E-4594-9603-8E86EFFC0C4E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/>
            <a:t>4</a:t>
          </a:r>
        </a:p>
      </dgm:t>
    </dgm:pt>
    <dgm:pt modelId="{17A7F599-87BA-434C-AE7A-167CAE8CEA6E}" type="parTrans" cxnId="{C488C279-A7B4-4A7C-93A2-9849531C2259}">
      <dgm:prSet/>
      <dgm:spPr/>
      <dgm:t>
        <a:bodyPr/>
        <a:lstStyle/>
        <a:p>
          <a:endParaRPr lang="en-US"/>
        </a:p>
      </dgm:t>
    </dgm:pt>
    <dgm:pt modelId="{5E5192FF-BCAB-41D4-9B24-B8E3D791D846}" type="sibTrans" cxnId="{C488C279-A7B4-4A7C-93A2-9849531C2259}">
      <dgm:prSet/>
      <dgm:spPr/>
      <dgm:t>
        <a:bodyPr/>
        <a:lstStyle/>
        <a:p>
          <a:endParaRPr lang="en-US"/>
        </a:p>
      </dgm:t>
    </dgm:pt>
    <dgm:pt modelId="{23E1684D-D996-4B51-945F-050CA7FD9D51}">
      <dgm:prSet phldrT="[Text]"/>
      <dgm:spPr/>
      <dgm:t>
        <a:bodyPr/>
        <a:lstStyle/>
        <a:p>
          <a:r>
            <a:rPr lang="en-US" dirty="0"/>
            <a:t>5</a:t>
          </a:r>
        </a:p>
      </dgm:t>
    </dgm:pt>
    <dgm:pt modelId="{6EDAEDD3-4B6F-4C72-9C69-1A5C30E0F652}" type="parTrans" cxnId="{5FD6822F-7BD3-404B-8E46-6BD51956BCC7}">
      <dgm:prSet/>
      <dgm:spPr/>
      <dgm:t>
        <a:bodyPr/>
        <a:lstStyle/>
        <a:p>
          <a:endParaRPr lang="en-US"/>
        </a:p>
      </dgm:t>
    </dgm:pt>
    <dgm:pt modelId="{ECEB38BA-503B-47F7-BAD3-D6186944A379}" type="sibTrans" cxnId="{5FD6822F-7BD3-404B-8E46-6BD51956BCC7}">
      <dgm:prSet/>
      <dgm:spPr/>
      <dgm:t>
        <a:bodyPr/>
        <a:lstStyle/>
        <a:p>
          <a:endParaRPr lang="en-US"/>
        </a:p>
      </dgm:t>
    </dgm:pt>
    <dgm:pt modelId="{0CC32C70-93A1-49CA-9115-1912F871A659}">
      <dgm:prSet/>
      <dgm:spPr/>
      <dgm:t>
        <a:bodyPr/>
        <a:lstStyle/>
        <a:p>
          <a:r>
            <a:rPr lang="en-US" dirty="0"/>
            <a:t>6</a:t>
          </a:r>
        </a:p>
      </dgm:t>
    </dgm:pt>
    <dgm:pt modelId="{46AAEFAA-5DE1-4DC1-99CB-B558D99466C9}" type="parTrans" cxnId="{7C057234-7309-4C2E-A4EC-A721404CA7B5}">
      <dgm:prSet/>
      <dgm:spPr/>
      <dgm:t>
        <a:bodyPr/>
        <a:lstStyle/>
        <a:p>
          <a:endParaRPr lang="en-US"/>
        </a:p>
      </dgm:t>
    </dgm:pt>
    <dgm:pt modelId="{7F9F50F1-DFF0-4120-AEBC-0DB231C388AA}" type="sibTrans" cxnId="{7C057234-7309-4C2E-A4EC-A721404CA7B5}">
      <dgm:prSet/>
      <dgm:spPr/>
      <dgm:t>
        <a:bodyPr/>
        <a:lstStyle/>
        <a:p>
          <a:endParaRPr lang="en-US" dirty="0"/>
        </a:p>
      </dgm:t>
    </dgm:pt>
    <dgm:pt modelId="{A141D5FE-6A4C-4328-9E32-EC5CE505661E}">
      <dgm:prSet/>
      <dgm:spPr/>
      <dgm:t>
        <a:bodyPr/>
        <a:lstStyle/>
        <a:p>
          <a:r>
            <a:rPr lang="en-US" dirty="0"/>
            <a:t>0</a:t>
          </a:r>
        </a:p>
      </dgm:t>
    </dgm:pt>
    <dgm:pt modelId="{1A4073E1-C4F1-4BAF-81D3-1C393F9D8D35}" type="parTrans" cxnId="{368DFA37-0FFE-4189-BBAF-319FBF8EA4CA}">
      <dgm:prSet/>
      <dgm:spPr/>
      <dgm:t>
        <a:bodyPr/>
        <a:lstStyle/>
        <a:p>
          <a:endParaRPr lang="en-US"/>
        </a:p>
      </dgm:t>
    </dgm:pt>
    <dgm:pt modelId="{965C2683-B935-47AC-9994-614E9377C21E}" type="sibTrans" cxnId="{368DFA37-0FFE-4189-BBAF-319FBF8EA4CA}">
      <dgm:prSet/>
      <dgm:spPr/>
      <dgm:t>
        <a:bodyPr/>
        <a:lstStyle/>
        <a:p>
          <a:endParaRPr lang="en-US"/>
        </a:p>
      </dgm:t>
    </dgm:pt>
    <dgm:pt modelId="{EC7F5E67-01C8-4371-976C-4759AED9FA44}" type="pres">
      <dgm:prSet presAssocID="{6E850ACF-B175-4C74-8EE2-79458ADA2BE7}" presName="cycle" presStyleCnt="0">
        <dgm:presLayoutVars>
          <dgm:dir/>
          <dgm:resizeHandles val="exact"/>
        </dgm:presLayoutVars>
      </dgm:prSet>
      <dgm:spPr/>
    </dgm:pt>
    <dgm:pt modelId="{EE8B2F90-5409-4918-A330-3A3885CA95FB}" type="pres">
      <dgm:prSet presAssocID="{2097E18F-F75E-4943-9C6A-31DC0B36FDE7}" presName="node" presStyleLbl="node1" presStyleIdx="0" presStyleCnt="7">
        <dgm:presLayoutVars>
          <dgm:bulletEnabled val="1"/>
        </dgm:presLayoutVars>
      </dgm:prSet>
      <dgm:spPr/>
    </dgm:pt>
    <dgm:pt modelId="{7EE0A78F-551D-479F-BC0B-105C8050E3C4}" type="pres">
      <dgm:prSet presAssocID="{ECF2977A-70C2-4564-91AD-39D39620C5EF}" presName="sibTrans" presStyleLbl="sibTrans2D1" presStyleIdx="0" presStyleCnt="7"/>
      <dgm:spPr/>
    </dgm:pt>
    <dgm:pt modelId="{F297C8AD-7A25-4563-8840-FCD32E950833}" type="pres">
      <dgm:prSet presAssocID="{ECF2977A-70C2-4564-91AD-39D39620C5EF}" presName="connectorText" presStyleLbl="sibTrans2D1" presStyleIdx="0" presStyleCnt="7"/>
      <dgm:spPr/>
    </dgm:pt>
    <dgm:pt modelId="{B554ABC4-9FE3-451F-A1DC-BF4400A139C6}" type="pres">
      <dgm:prSet presAssocID="{36606FAD-B9A6-4872-B5F4-942157507AC2}" presName="node" presStyleLbl="node1" presStyleIdx="1" presStyleCnt="7">
        <dgm:presLayoutVars>
          <dgm:bulletEnabled val="1"/>
        </dgm:presLayoutVars>
      </dgm:prSet>
      <dgm:spPr/>
    </dgm:pt>
    <dgm:pt modelId="{06CF0B52-AD25-4910-A4BC-A435CD2134CA}" type="pres">
      <dgm:prSet presAssocID="{866076D7-579B-4B40-A4DB-1BC6A9213E4E}" presName="sibTrans" presStyleLbl="sibTrans2D1" presStyleIdx="1" presStyleCnt="7"/>
      <dgm:spPr/>
    </dgm:pt>
    <dgm:pt modelId="{E124F5E9-1DB0-4C11-9FF7-7CCD90B9A7FE}" type="pres">
      <dgm:prSet presAssocID="{866076D7-579B-4B40-A4DB-1BC6A9213E4E}" presName="connectorText" presStyleLbl="sibTrans2D1" presStyleIdx="1" presStyleCnt="7"/>
      <dgm:spPr/>
    </dgm:pt>
    <dgm:pt modelId="{0E17A144-2D6D-45BE-BECF-EB1C5A4DEA86}" type="pres">
      <dgm:prSet presAssocID="{96178FA8-488A-4D77-A4EF-05AFCC3A7FCE}" presName="node" presStyleLbl="node1" presStyleIdx="2" presStyleCnt="7">
        <dgm:presLayoutVars>
          <dgm:bulletEnabled val="1"/>
        </dgm:presLayoutVars>
      </dgm:prSet>
      <dgm:spPr/>
    </dgm:pt>
    <dgm:pt modelId="{2E1A5098-B674-4932-8937-F81C71955E93}" type="pres">
      <dgm:prSet presAssocID="{78EAAC96-94FE-4B6F-8C56-923AD8A0412E}" presName="sibTrans" presStyleLbl="sibTrans2D1" presStyleIdx="2" presStyleCnt="7"/>
      <dgm:spPr/>
    </dgm:pt>
    <dgm:pt modelId="{3DDABCF5-2332-48F8-BEF2-E96DD25AB85A}" type="pres">
      <dgm:prSet presAssocID="{78EAAC96-94FE-4B6F-8C56-923AD8A0412E}" presName="connectorText" presStyleLbl="sibTrans2D1" presStyleIdx="2" presStyleCnt="7"/>
      <dgm:spPr/>
    </dgm:pt>
    <dgm:pt modelId="{BEC6016E-75A5-44F0-A494-24EFD7B7253C}" type="pres">
      <dgm:prSet presAssocID="{257C9DB6-B36E-4594-9603-8E86EFFC0C4E}" presName="node" presStyleLbl="node1" presStyleIdx="3" presStyleCnt="7">
        <dgm:presLayoutVars>
          <dgm:bulletEnabled val="1"/>
        </dgm:presLayoutVars>
      </dgm:prSet>
      <dgm:spPr/>
    </dgm:pt>
    <dgm:pt modelId="{BD09935D-D8CB-4275-8400-44EC74F8E835}" type="pres">
      <dgm:prSet presAssocID="{5E5192FF-BCAB-41D4-9B24-B8E3D791D846}" presName="sibTrans" presStyleLbl="sibTrans2D1" presStyleIdx="3" presStyleCnt="7"/>
      <dgm:spPr/>
    </dgm:pt>
    <dgm:pt modelId="{7E23793A-0475-4F4B-ADD8-1C8AFAB79B78}" type="pres">
      <dgm:prSet presAssocID="{5E5192FF-BCAB-41D4-9B24-B8E3D791D846}" presName="connectorText" presStyleLbl="sibTrans2D1" presStyleIdx="3" presStyleCnt="7"/>
      <dgm:spPr/>
    </dgm:pt>
    <dgm:pt modelId="{AF73049B-5B8E-4CB6-98D1-6D5822EFD192}" type="pres">
      <dgm:prSet presAssocID="{23E1684D-D996-4B51-945F-050CA7FD9D51}" presName="node" presStyleLbl="node1" presStyleIdx="4" presStyleCnt="7">
        <dgm:presLayoutVars>
          <dgm:bulletEnabled val="1"/>
        </dgm:presLayoutVars>
      </dgm:prSet>
      <dgm:spPr/>
    </dgm:pt>
    <dgm:pt modelId="{F0135D69-6CDF-479B-AB36-76BE2D184E66}" type="pres">
      <dgm:prSet presAssocID="{ECEB38BA-503B-47F7-BAD3-D6186944A379}" presName="sibTrans" presStyleLbl="sibTrans2D1" presStyleIdx="4" presStyleCnt="7"/>
      <dgm:spPr/>
    </dgm:pt>
    <dgm:pt modelId="{C0DE6379-547E-48E4-8244-C8BD254CF031}" type="pres">
      <dgm:prSet presAssocID="{ECEB38BA-503B-47F7-BAD3-D6186944A379}" presName="connectorText" presStyleLbl="sibTrans2D1" presStyleIdx="4" presStyleCnt="7"/>
      <dgm:spPr/>
    </dgm:pt>
    <dgm:pt modelId="{B790A77B-22DF-4FE2-8F01-989A6843F5EC}" type="pres">
      <dgm:prSet presAssocID="{0CC32C70-93A1-49CA-9115-1912F871A659}" presName="node" presStyleLbl="node1" presStyleIdx="5" presStyleCnt="7">
        <dgm:presLayoutVars>
          <dgm:bulletEnabled val="1"/>
        </dgm:presLayoutVars>
      </dgm:prSet>
      <dgm:spPr/>
    </dgm:pt>
    <dgm:pt modelId="{35C09833-E41A-4B14-A159-92CB968A81C9}" type="pres">
      <dgm:prSet presAssocID="{7F9F50F1-DFF0-4120-AEBC-0DB231C388AA}" presName="sibTrans" presStyleLbl="sibTrans2D1" presStyleIdx="5" presStyleCnt="7"/>
      <dgm:spPr/>
    </dgm:pt>
    <dgm:pt modelId="{2EE0B6BA-1F6C-45DC-9BA1-F6D2E63C2B81}" type="pres">
      <dgm:prSet presAssocID="{7F9F50F1-DFF0-4120-AEBC-0DB231C388AA}" presName="connectorText" presStyleLbl="sibTrans2D1" presStyleIdx="5" presStyleCnt="7"/>
      <dgm:spPr/>
    </dgm:pt>
    <dgm:pt modelId="{F48C7833-9D7D-477D-846D-B5E286CCFD7D}" type="pres">
      <dgm:prSet presAssocID="{A141D5FE-6A4C-4328-9E32-EC5CE505661E}" presName="node" presStyleLbl="node1" presStyleIdx="6" presStyleCnt="7">
        <dgm:presLayoutVars>
          <dgm:bulletEnabled val="1"/>
        </dgm:presLayoutVars>
      </dgm:prSet>
      <dgm:spPr/>
    </dgm:pt>
    <dgm:pt modelId="{70E6D273-E68D-4585-B613-E6B81ADDF88A}" type="pres">
      <dgm:prSet presAssocID="{965C2683-B935-47AC-9994-614E9377C21E}" presName="sibTrans" presStyleLbl="sibTrans2D1" presStyleIdx="6" presStyleCnt="7"/>
      <dgm:spPr/>
    </dgm:pt>
    <dgm:pt modelId="{FC1392EA-E48A-4DE8-A54A-BE24AA6EEB14}" type="pres">
      <dgm:prSet presAssocID="{965C2683-B935-47AC-9994-614E9377C21E}" presName="connectorText" presStyleLbl="sibTrans2D1" presStyleIdx="6" presStyleCnt="7"/>
      <dgm:spPr/>
    </dgm:pt>
  </dgm:ptLst>
  <dgm:cxnLst>
    <dgm:cxn modelId="{07FAF314-A4C8-401D-82BB-80B02012B643}" type="presOf" srcId="{78EAAC96-94FE-4B6F-8C56-923AD8A0412E}" destId="{3DDABCF5-2332-48F8-BEF2-E96DD25AB85A}" srcOrd="1" destOrd="0" presId="urn:microsoft.com/office/officeart/2005/8/layout/cycle2"/>
    <dgm:cxn modelId="{13020816-4735-4DB1-A23E-375FC0CAE29D}" type="presOf" srcId="{5E5192FF-BCAB-41D4-9B24-B8E3D791D846}" destId="{7E23793A-0475-4F4B-ADD8-1C8AFAB79B78}" srcOrd="1" destOrd="0" presId="urn:microsoft.com/office/officeart/2005/8/layout/cycle2"/>
    <dgm:cxn modelId="{3530E322-A8A0-479F-A5FB-6E07E7A36C0E}" type="presOf" srcId="{965C2683-B935-47AC-9994-614E9377C21E}" destId="{70E6D273-E68D-4585-B613-E6B81ADDF88A}" srcOrd="0" destOrd="0" presId="urn:microsoft.com/office/officeart/2005/8/layout/cycle2"/>
    <dgm:cxn modelId="{B673CE25-D516-4127-B17B-3CB6A1B98D5D}" type="presOf" srcId="{ECF2977A-70C2-4564-91AD-39D39620C5EF}" destId="{F297C8AD-7A25-4563-8840-FCD32E950833}" srcOrd="1" destOrd="0" presId="urn:microsoft.com/office/officeart/2005/8/layout/cycle2"/>
    <dgm:cxn modelId="{B90FAB26-EF5E-4F9A-92AA-CBC260DBA082}" type="presOf" srcId="{36606FAD-B9A6-4872-B5F4-942157507AC2}" destId="{B554ABC4-9FE3-451F-A1DC-BF4400A139C6}" srcOrd="0" destOrd="0" presId="urn:microsoft.com/office/officeart/2005/8/layout/cycle2"/>
    <dgm:cxn modelId="{BB55B626-EC26-4663-AC21-FCFFFD068A03}" type="presOf" srcId="{6E850ACF-B175-4C74-8EE2-79458ADA2BE7}" destId="{EC7F5E67-01C8-4371-976C-4759AED9FA44}" srcOrd="0" destOrd="0" presId="urn:microsoft.com/office/officeart/2005/8/layout/cycle2"/>
    <dgm:cxn modelId="{5FD6822F-7BD3-404B-8E46-6BD51956BCC7}" srcId="{6E850ACF-B175-4C74-8EE2-79458ADA2BE7}" destId="{23E1684D-D996-4B51-945F-050CA7FD9D51}" srcOrd="4" destOrd="0" parTransId="{6EDAEDD3-4B6F-4C72-9C69-1A5C30E0F652}" sibTransId="{ECEB38BA-503B-47F7-BAD3-D6186944A379}"/>
    <dgm:cxn modelId="{7C057234-7309-4C2E-A4EC-A721404CA7B5}" srcId="{6E850ACF-B175-4C74-8EE2-79458ADA2BE7}" destId="{0CC32C70-93A1-49CA-9115-1912F871A659}" srcOrd="5" destOrd="0" parTransId="{46AAEFAA-5DE1-4DC1-99CB-B558D99466C9}" sibTransId="{7F9F50F1-DFF0-4120-AEBC-0DB231C388AA}"/>
    <dgm:cxn modelId="{368DFA37-0FFE-4189-BBAF-319FBF8EA4CA}" srcId="{6E850ACF-B175-4C74-8EE2-79458ADA2BE7}" destId="{A141D5FE-6A4C-4328-9E32-EC5CE505661E}" srcOrd="6" destOrd="0" parTransId="{1A4073E1-C4F1-4BAF-81D3-1C393F9D8D35}" sibTransId="{965C2683-B935-47AC-9994-614E9377C21E}"/>
    <dgm:cxn modelId="{2908C43D-61C7-430D-9797-F45AC05D277F}" type="presOf" srcId="{5E5192FF-BCAB-41D4-9B24-B8E3D791D846}" destId="{BD09935D-D8CB-4275-8400-44EC74F8E835}" srcOrd="0" destOrd="0" presId="urn:microsoft.com/office/officeart/2005/8/layout/cycle2"/>
    <dgm:cxn modelId="{91E14F5B-ADE0-4976-9CBF-614A8A3DA6F3}" type="presOf" srcId="{A141D5FE-6A4C-4328-9E32-EC5CE505661E}" destId="{F48C7833-9D7D-477D-846D-B5E286CCFD7D}" srcOrd="0" destOrd="0" presId="urn:microsoft.com/office/officeart/2005/8/layout/cycle2"/>
    <dgm:cxn modelId="{CCBBF55E-616B-4284-8A4F-8DB406754C87}" type="presOf" srcId="{7F9F50F1-DFF0-4120-AEBC-0DB231C388AA}" destId="{2EE0B6BA-1F6C-45DC-9BA1-F6D2E63C2B81}" srcOrd="1" destOrd="0" presId="urn:microsoft.com/office/officeart/2005/8/layout/cycle2"/>
    <dgm:cxn modelId="{43E8D167-93CC-4F11-B7D3-E0725D6E4C3C}" type="presOf" srcId="{ECEB38BA-503B-47F7-BAD3-D6186944A379}" destId="{F0135D69-6CDF-479B-AB36-76BE2D184E66}" srcOrd="0" destOrd="0" presId="urn:microsoft.com/office/officeart/2005/8/layout/cycle2"/>
    <dgm:cxn modelId="{5AC92D4E-7DE5-43BD-8CC5-CA616021DC79}" type="presOf" srcId="{866076D7-579B-4B40-A4DB-1BC6A9213E4E}" destId="{06CF0B52-AD25-4910-A4BC-A435CD2134CA}" srcOrd="0" destOrd="0" presId="urn:microsoft.com/office/officeart/2005/8/layout/cycle2"/>
    <dgm:cxn modelId="{C488C279-A7B4-4A7C-93A2-9849531C2259}" srcId="{6E850ACF-B175-4C74-8EE2-79458ADA2BE7}" destId="{257C9DB6-B36E-4594-9603-8E86EFFC0C4E}" srcOrd="3" destOrd="0" parTransId="{17A7F599-87BA-434C-AE7A-167CAE8CEA6E}" sibTransId="{5E5192FF-BCAB-41D4-9B24-B8E3D791D846}"/>
    <dgm:cxn modelId="{75728B7B-D1C5-42F7-B372-11A698D94E20}" srcId="{6E850ACF-B175-4C74-8EE2-79458ADA2BE7}" destId="{36606FAD-B9A6-4872-B5F4-942157507AC2}" srcOrd="1" destOrd="0" parTransId="{60845D8A-7509-4EDD-B2AB-233EAD88B9ED}" sibTransId="{866076D7-579B-4B40-A4DB-1BC6A9213E4E}"/>
    <dgm:cxn modelId="{3327757D-942B-4594-BEEB-1FE97C2DB4A9}" type="presOf" srcId="{257C9DB6-B36E-4594-9603-8E86EFFC0C4E}" destId="{BEC6016E-75A5-44F0-A494-24EFD7B7253C}" srcOrd="0" destOrd="0" presId="urn:microsoft.com/office/officeart/2005/8/layout/cycle2"/>
    <dgm:cxn modelId="{03758281-9905-46DD-92FC-A59729FC7F56}" type="presOf" srcId="{ECEB38BA-503B-47F7-BAD3-D6186944A379}" destId="{C0DE6379-547E-48E4-8244-C8BD254CF031}" srcOrd="1" destOrd="0" presId="urn:microsoft.com/office/officeart/2005/8/layout/cycle2"/>
    <dgm:cxn modelId="{83CDE488-0B84-4B2B-BD7E-1ADC391EC853}" type="presOf" srcId="{78EAAC96-94FE-4B6F-8C56-923AD8A0412E}" destId="{2E1A5098-B674-4932-8937-F81C71955E93}" srcOrd="0" destOrd="0" presId="urn:microsoft.com/office/officeart/2005/8/layout/cycle2"/>
    <dgm:cxn modelId="{2EBB9C93-0BB7-48F5-A0D7-E1AD680D090B}" type="presOf" srcId="{23E1684D-D996-4B51-945F-050CA7FD9D51}" destId="{AF73049B-5B8E-4CB6-98D1-6D5822EFD192}" srcOrd="0" destOrd="0" presId="urn:microsoft.com/office/officeart/2005/8/layout/cycle2"/>
    <dgm:cxn modelId="{B10DB299-9171-4EE5-8A91-9098845D7713}" type="presOf" srcId="{2097E18F-F75E-4943-9C6A-31DC0B36FDE7}" destId="{EE8B2F90-5409-4918-A330-3A3885CA95FB}" srcOrd="0" destOrd="0" presId="urn:microsoft.com/office/officeart/2005/8/layout/cycle2"/>
    <dgm:cxn modelId="{5ECF3F9D-C436-4076-99E4-7B37732C5FBC}" type="presOf" srcId="{96178FA8-488A-4D77-A4EF-05AFCC3A7FCE}" destId="{0E17A144-2D6D-45BE-BECF-EB1C5A4DEA86}" srcOrd="0" destOrd="0" presId="urn:microsoft.com/office/officeart/2005/8/layout/cycle2"/>
    <dgm:cxn modelId="{D2A800A5-A339-4315-8F28-2505C216F9FA}" srcId="{6E850ACF-B175-4C74-8EE2-79458ADA2BE7}" destId="{2097E18F-F75E-4943-9C6A-31DC0B36FDE7}" srcOrd="0" destOrd="0" parTransId="{2FF4AAB7-5A09-4459-8179-EBB9E425C68D}" sibTransId="{ECF2977A-70C2-4564-91AD-39D39620C5EF}"/>
    <dgm:cxn modelId="{817C47B2-D9BD-4D63-82E5-875F44FA113F}" srcId="{6E850ACF-B175-4C74-8EE2-79458ADA2BE7}" destId="{96178FA8-488A-4D77-A4EF-05AFCC3A7FCE}" srcOrd="2" destOrd="0" parTransId="{4C2A86F0-9B0A-47BC-B1DA-28DE0D8661F1}" sibTransId="{78EAAC96-94FE-4B6F-8C56-923AD8A0412E}"/>
    <dgm:cxn modelId="{AAE47FBF-E29A-4196-B5D5-483BE0E380E9}" type="presOf" srcId="{965C2683-B935-47AC-9994-614E9377C21E}" destId="{FC1392EA-E48A-4DE8-A54A-BE24AA6EEB14}" srcOrd="1" destOrd="0" presId="urn:microsoft.com/office/officeart/2005/8/layout/cycle2"/>
    <dgm:cxn modelId="{21147DCA-556D-4512-9DCE-60D5BB0B7F71}" type="presOf" srcId="{7F9F50F1-DFF0-4120-AEBC-0DB231C388AA}" destId="{35C09833-E41A-4B14-A159-92CB968A81C9}" srcOrd="0" destOrd="0" presId="urn:microsoft.com/office/officeart/2005/8/layout/cycle2"/>
    <dgm:cxn modelId="{07E2D5F0-A54C-4F23-A4D7-8B1B4D28A588}" type="presOf" srcId="{0CC32C70-93A1-49CA-9115-1912F871A659}" destId="{B790A77B-22DF-4FE2-8F01-989A6843F5EC}" srcOrd="0" destOrd="0" presId="urn:microsoft.com/office/officeart/2005/8/layout/cycle2"/>
    <dgm:cxn modelId="{203960F6-332A-493B-9E0F-566108C76B5B}" type="presOf" srcId="{ECF2977A-70C2-4564-91AD-39D39620C5EF}" destId="{7EE0A78F-551D-479F-BC0B-105C8050E3C4}" srcOrd="0" destOrd="0" presId="urn:microsoft.com/office/officeart/2005/8/layout/cycle2"/>
    <dgm:cxn modelId="{A114B8FA-4A02-4E81-8E04-6A58BD3E692C}" type="presOf" srcId="{866076D7-579B-4B40-A4DB-1BC6A9213E4E}" destId="{E124F5E9-1DB0-4C11-9FF7-7CCD90B9A7FE}" srcOrd="1" destOrd="0" presId="urn:microsoft.com/office/officeart/2005/8/layout/cycle2"/>
    <dgm:cxn modelId="{61AB8476-2A04-47CA-A09F-7E461D3ACA26}" type="presParOf" srcId="{EC7F5E67-01C8-4371-976C-4759AED9FA44}" destId="{EE8B2F90-5409-4918-A330-3A3885CA95FB}" srcOrd="0" destOrd="0" presId="urn:microsoft.com/office/officeart/2005/8/layout/cycle2"/>
    <dgm:cxn modelId="{06838B49-6312-4FAB-AC15-86AC63D02EE2}" type="presParOf" srcId="{EC7F5E67-01C8-4371-976C-4759AED9FA44}" destId="{7EE0A78F-551D-479F-BC0B-105C8050E3C4}" srcOrd="1" destOrd="0" presId="urn:microsoft.com/office/officeart/2005/8/layout/cycle2"/>
    <dgm:cxn modelId="{DE4EF12F-64BF-4140-957C-6265C6AAD0A2}" type="presParOf" srcId="{7EE0A78F-551D-479F-BC0B-105C8050E3C4}" destId="{F297C8AD-7A25-4563-8840-FCD32E950833}" srcOrd="0" destOrd="0" presId="urn:microsoft.com/office/officeart/2005/8/layout/cycle2"/>
    <dgm:cxn modelId="{555D43C1-6043-4107-9974-8CED1A3EDC1C}" type="presParOf" srcId="{EC7F5E67-01C8-4371-976C-4759AED9FA44}" destId="{B554ABC4-9FE3-451F-A1DC-BF4400A139C6}" srcOrd="2" destOrd="0" presId="urn:microsoft.com/office/officeart/2005/8/layout/cycle2"/>
    <dgm:cxn modelId="{6B5E2428-1AEA-48BA-AA7A-1FB232EACF79}" type="presParOf" srcId="{EC7F5E67-01C8-4371-976C-4759AED9FA44}" destId="{06CF0B52-AD25-4910-A4BC-A435CD2134CA}" srcOrd="3" destOrd="0" presId="urn:microsoft.com/office/officeart/2005/8/layout/cycle2"/>
    <dgm:cxn modelId="{F13CAD62-9CE1-4599-AABD-7FD14F32378F}" type="presParOf" srcId="{06CF0B52-AD25-4910-A4BC-A435CD2134CA}" destId="{E124F5E9-1DB0-4C11-9FF7-7CCD90B9A7FE}" srcOrd="0" destOrd="0" presId="urn:microsoft.com/office/officeart/2005/8/layout/cycle2"/>
    <dgm:cxn modelId="{484FE497-4F6B-4A23-957B-FA3F5F1CEA45}" type="presParOf" srcId="{EC7F5E67-01C8-4371-976C-4759AED9FA44}" destId="{0E17A144-2D6D-45BE-BECF-EB1C5A4DEA86}" srcOrd="4" destOrd="0" presId="urn:microsoft.com/office/officeart/2005/8/layout/cycle2"/>
    <dgm:cxn modelId="{3CBC5465-428E-42FB-98E0-C057EEF5780E}" type="presParOf" srcId="{EC7F5E67-01C8-4371-976C-4759AED9FA44}" destId="{2E1A5098-B674-4932-8937-F81C71955E93}" srcOrd="5" destOrd="0" presId="urn:microsoft.com/office/officeart/2005/8/layout/cycle2"/>
    <dgm:cxn modelId="{36B5C0FF-62E7-45F3-A2D2-E1BF4A32E2D7}" type="presParOf" srcId="{2E1A5098-B674-4932-8937-F81C71955E93}" destId="{3DDABCF5-2332-48F8-BEF2-E96DD25AB85A}" srcOrd="0" destOrd="0" presId="urn:microsoft.com/office/officeart/2005/8/layout/cycle2"/>
    <dgm:cxn modelId="{EF01ED03-C309-498A-849C-90A1203C27F2}" type="presParOf" srcId="{EC7F5E67-01C8-4371-976C-4759AED9FA44}" destId="{BEC6016E-75A5-44F0-A494-24EFD7B7253C}" srcOrd="6" destOrd="0" presId="urn:microsoft.com/office/officeart/2005/8/layout/cycle2"/>
    <dgm:cxn modelId="{35234FC6-CE68-4757-BF5D-762DBF47D6BD}" type="presParOf" srcId="{EC7F5E67-01C8-4371-976C-4759AED9FA44}" destId="{BD09935D-D8CB-4275-8400-44EC74F8E835}" srcOrd="7" destOrd="0" presId="urn:microsoft.com/office/officeart/2005/8/layout/cycle2"/>
    <dgm:cxn modelId="{08B3FF90-E242-4823-B8DD-B01A7D2FC03D}" type="presParOf" srcId="{BD09935D-D8CB-4275-8400-44EC74F8E835}" destId="{7E23793A-0475-4F4B-ADD8-1C8AFAB79B78}" srcOrd="0" destOrd="0" presId="urn:microsoft.com/office/officeart/2005/8/layout/cycle2"/>
    <dgm:cxn modelId="{7528B646-46E0-4389-8635-BBA90EECB7E2}" type="presParOf" srcId="{EC7F5E67-01C8-4371-976C-4759AED9FA44}" destId="{AF73049B-5B8E-4CB6-98D1-6D5822EFD192}" srcOrd="8" destOrd="0" presId="urn:microsoft.com/office/officeart/2005/8/layout/cycle2"/>
    <dgm:cxn modelId="{9DA1474A-5C1F-4B0A-9F22-428FB4D0CEE2}" type="presParOf" srcId="{EC7F5E67-01C8-4371-976C-4759AED9FA44}" destId="{F0135D69-6CDF-479B-AB36-76BE2D184E66}" srcOrd="9" destOrd="0" presId="urn:microsoft.com/office/officeart/2005/8/layout/cycle2"/>
    <dgm:cxn modelId="{5745784E-394E-4298-829E-A4E9701F72A9}" type="presParOf" srcId="{F0135D69-6CDF-479B-AB36-76BE2D184E66}" destId="{C0DE6379-547E-48E4-8244-C8BD254CF031}" srcOrd="0" destOrd="0" presId="urn:microsoft.com/office/officeart/2005/8/layout/cycle2"/>
    <dgm:cxn modelId="{5EDAE19A-69AB-4D4F-86C6-EE8194396E18}" type="presParOf" srcId="{EC7F5E67-01C8-4371-976C-4759AED9FA44}" destId="{B790A77B-22DF-4FE2-8F01-989A6843F5EC}" srcOrd="10" destOrd="0" presId="urn:microsoft.com/office/officeart/2005/8/layout/cycle2"/>
    <dgm:cxn modelId="{2D21D7BC-191C-4025-B112-DC11C5F4E981}" type="presParOf" srcId="{EC7F5E67-01C8-4371-976C-4759AED9FA44}" destId="{35C09833-E41A-4B14-A159-92CB968A81C9}" srcOrd="11" destOrd="0" presId="urn:microsoft.com/office/officeart/2005/8/layout/cycle2"/>
    <dgm:cxn modelId="{80E52009-9D8D-4E4B-8805-A74E5D706EA9}" type="presParOf" srcId="{35C09833-E41A-4B14-A159-92CB968A81C9}" destId="{2EE0B6BA-1F6C-45DC-9BA1-F6D2E63C2B81}" srcOrd="0" destOrd="0" presId="urn:microsoft.com/office/officeart/2005/8/layout/cycle2"/>
    <dgm:cxn modelId="{34EF495D-0116-48D0-AD58-B2806314DE8B}" type="presParOf" srcId="{EC7F5E67-01C8-4371-976C-4759AED9FA44}" destId="{F48C7833-9D7D-477D-846D-B5E286CCFD7D}" srcOrd="12" destOrd="0" presId="urn:microsoft.com/office/officeart/2005/8/layout/cycle2"/>
    <dgm:cxn modelId="{1DEC6EB5-EBF0-4061-BFF6-B89830D31BFE}" type="presParOf" srcId="{EC7F5E67-01C8-4371-976C-4759AED9FA44}" destId="{70E6D273-E68D-4585-B613-E6B81ADDF88A}" srcOrd="13" destOrd="0" presId="urn:microsoft.com/office/officeart/2005/8/layout/cycle2"/>
    <dgm:cxn modelId="{1B4BF3E2-78A5-434C-A428-F542D3028A5F}" type="presParOf" srcId="{70E6D273-E68D-4585-B613-E6B81ADDF88A}" destId="{FC1392EA-E48A-4DE8-A54A-BE24AA6EEB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E850ACF-B175-4C74-8EE2-79458ADA2BE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97E18F-F75E-4943-9C6A-31DC0B36FDE7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2FF4AAB7-5A09-4459-8179-EBB9E425C68D}" type="parTrans" cxnId="{D2A800A5-A339-4315-8F28-2505C216F9FA}">
      <dgm:prSet/>
      <dgm:spPr/>
      <dgm:t>
        <a:bodyPr/>
        <a:lstStyle/>
        <a:p>
          <a:endParaRPr lang="en-US"/>
        </a:p>
      </dgm:t>
    </dgm:pt>
    <dgm:pt modelId="{ECF2977A-70C2-4564-91AD-39D39620C5EF}" type="sibTrans" cxnId="{D2A800A5-A339-4315-8F28-2505C216F9FA}">
      <dgm:prSet/>
      <dgm:spPr/>
      <dgm:t>
        <a:bodyPr/>
        <a:lstStyle/>
        <a:p>
          <a:endParaRPr lang="en-US"/>
        </a:p>
      </dgm:t>
    </dgm:pt>
    <dgm:pt modelId="{36606FAD-B9A6-4872-B5F4-942157507AC2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60845D8A-7509-4EDD-B2AB-233EAD88B9ED}" type="parTrans" cxnId="{75728B7B-D1C5-42F7-B372-11A698D94E20}">
      <dgm:prSet/>
      <dgm:spPr/>
      <dgm:t>
        <a:bodyPr/>
        <a:lstStyle/>
        <a:p>
          <a:endParaRPr lang="en-US"/>
        </a:p>
      </dgm:t>
    </dgm:pt>
    <dgm:pt modelId="{866076D7-579B-4B40-A4DB-1BC6A9213E4E}" type="sibTrans" cxnId="{75728B7B-D1C5-42F7-B372-11A698D94E20}">
      <dgm:prSet/>
      <dgm:spPr/>
      <dgm:t>
        <a:bodyPr/>
        <a:lstStyle/>
        <a:p>
          <a:endParaRPr lang="en-US"/>
        </a:p>
      </dgm:t>
    </dgm:pt>
    <dgm:pt modelId="{96178FA8-488A-4D77-A4EF-05AFCC3A7FCE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3</a:t>
          </a:r>
        </a:p>
      </dgm:t>
    </dgm:pt>
    <dgm:pt modelId="{4C2A86F0-9B0A-47BC-B1DA-28DE0D8661F1}" type="parTrans" cxnId="{817C47B2-D9BD-4D63-82E5-875F44FA113F}">
      <dgm:prSet/>
      <dgm:spPr/>
      <dgm:t>
        <a:bodyPr/>
        <a:lstStyle/>
        <a:p>
          <a:endParaRPr lang="en-US"/>
        </a:p>
      </dgm:t>
    </dgm:pt>
    <dgm:pt modelId="{78EAAC96-94FE-4B6F-8C56-923AD8A0412E}" type="sibTrans" cxnId="{817C47B2-D9BD-4D63-82E5-875F44FA113F}">
      <dgm:prSet/>
      <dgm:spPr/>
      <dgm:t>
        <a:bodyPr/>
        <a:lstStyle/>
        <a:p>
          <a:endParaRPr lang="en-US"/>
        </a:p>
      </dgm:t>
    </dgm:pt>
    <dgm:pt modelId="{257C9DB6-B36E-4594-9603-8E86EFFC0C4E}">
      <dgm:prSet phldrT="[Text]"/>
      <dgm:spPr/>
      <dgm:t>
        <a:bodyPr/>
        <a:lstStyle/>
        <a:p>
          <a:r>
            <a:rPr lang="en-US"/>
            <a:t>4</a:t>
          </a:r>
        </a:p>
      </dgm:t>
    </dgm:pt>
    <dgm:pt modelId="{17A7F599-87BA-434C-AE7A-167CAE8CEA6E}" type="parTrans" cxnId="{C488C279-A7B4-4A7C-93A2-9849531C2259}">
      <dgm:prSet/>
      <dgm:spPr/>
      <dgm:t>
        <a:bodyPr/>
        <a:lstStyle/>
        <a:p>
          <a:endParaRPr lang="en-US"/>
        </a:p>
      </dgm:t>
    </dgm:pt>
    <dgm:pt modelId="{5E5192FF-BCAB-41D4-9B24-B8E3D791D846}" type="sibTrans" cxnId="{C488C279-A7B4-4A7C-93A2-9849531C2259}">
      <dgm:prSet/>
      <dgm:spPr/>
      <dgm:t>
        <a:bodyPr/>
        <a:lstStyle/>
        <a:p>
          <a:endParaRPr lang="en-US"/>
        </a:p>
      </dgm:t>
    </dgm:pt>
    <dgm:pt modelId="{23E1684D-D996-4B51-945F-050CA7FD9D51}">
      <dgm:prSet phldrT="[Text]"/>
      <dgm:spPr/>
      <dgm:t>
        <a:bodyPr/>
        <a:lstStyle/>
        <a:p>
          <a:r>
            <a:rPr lang="en-US" dirty="0"/>
            <a:t>5</a:t>
          </a:r>
        </a:p>
      </dgm:t>
    </dgm:pt>
    <dgm:pt modelId="{6EDAEDD3-4B6F-4C72-9C69-1A5C30E0F652}" type="parTrans" cxnId="{5FD6822F-7BD3-404B-8E46-6BD51956BCC7}">
      <dgm:prSet/>
      <dgm:spPr/>
      <dgm:t>
        <a:bodyPr/>
        <a:lstStyle/>
        <a:p>
          <a:endParaRPr lang="en-US"/>
        </a:p>
      </dgm:t>
    </dgm:pt>
    <dgm:pt modelId="{ECEB38BA-503B-47F7-BAD3-D6186944A379}" type="sibTrans" cxnId="{5FD6822F-7BD3-404B-8E46-6BD51956BCC7}">
      <dgm:prSet/>
      <dgm:spPr/>
      <dgm:t>
        <a:bodyPr/>
        <a:lstStyle/>
        <a:p>
          <a:endParaRPr lang="en-US"/>
        </a:p>
      </dgm:t>
    </dgm:pt>
    <dgm:pt modelId="{689F5A1C-188E-4526-940D-00793B0E9CE2}">
      <dgm:prSet/>
      <dgm:spPr/>
      <dgm:t>
        <a:bodyPr/>
        <a:lstStyle/>
        <a:p>
          <a:r>
            <a:rPr lang="en-US" dirty="0"/>
            <a:t>6</a:t>
          </a:r>
        </a:p>
      </dgm:t>
    </dgm:pt>
    <dgm:pt modelId="{AB2C95C4-8EFE-4858-A690-B8FFA0D2896C}" type="parTrans" cxnId="{78474754-0C53-43E8-A137-5BD051F9E109}">
      <dgm:prSet/>
      <dgm:spPr/>
      <dgm:t>
        <a:bodyPr/>
        <a:lstStyle/>
        <a:p>
          <a:endParaRPr lang="en-US"/>
        </a:p>
      </dgm:t>
    </dgm:pt>
    <dgm:pt modelId="{FF28BCB6-883F-46FE-A026-8E0372D88EA6}" type="sibTrans" cxnId="{78474754-0C53-43E8-A137-5BD051F9E109}">
      <dgm:prSet/>
      <dgm:spPr/>
      <dgm:t>
        <a:bodyPr/>
        <a:lstStyle/>
        <a:p>
          <a:endParaRPr lang="en-US"/>
        </a:p>
      </dgm:t>
    </dgm:pt>
    <dgm:pt modelId="{C5A3F664-9630-4671-B95A-46F2F3EA3E24}">
      <dgm:prSet/>
      <dgm:spPr/>
      <dgm:t>
        <a:bodyPr/>
        <a:lstStyle/>
        <a:p>
          <a:r>
            <a:rPr lang="en-US" dirty="0"/>
            <a:t>7</a:t>
          </a:r>
        </a:p>
      </dgm:t>
    </dgm:pt>
    <dgm:pt modelId="{D182C141-1F23-4312-9DA5-9096AF073AE6}" type="parTrans" cxnId="{EFA0B41C-3734-463B-8612-A429ED0F7ED8}">
      <dgm:prSet/>
      <dgm:spPr/>
      <dgm:t>
        <a:bodyPr/>
        <a:lstStyle/>
        <a:p>
          <a:endParaRPr lang="en-US"/>
        </a:p>
      </dgm:t>
    </dgm:pt>
    <dgm:pt modelId="{8E396637-25FE-452E-B30C-CA36DD36B064}" type="sibTrans" cxnId="{EFA0B41C-3734-463B-8612-A429ED0F7ED8}">
      <dgm:prSet/>
      <dgm:spPr/>
      <dgm:t>
        <a:bodyPr/>
        <a:lstStyle/>
        <a:p>
          <a:endParaRPr lang="en-US"/>
        </a:p>
      </dgm:t>
    </dgm:pt>
    <dgm:pt modelId="{286204FC-2751-46F2-9132-EF4EC7DDA26E}">
      <dgm:prSet/>
      <dgm:spPr/>
      <dgm:t>
        <a:bodyPr/>
        <a:lstStyle/>
        <a:p>
          <a:r>
            <a:rPr lang="en-US" dirty="0"/>
            <a:t>8</a:t>
          </a:r>
        </a:p>
      </dgm:t>
    </dgm:pt>
    <dgm:pt modelId="{61EF3C02-B99D-4918-9F2F-A76C8598168C}" type="parTrans" cxnId="{0D10EA14-7110-45DD-A00B-B6D652E5A6EF}">
      <dgm:prSet/>
      <dgm:spPr/>
      <dgm:t>
        <a:bodyPr/>
        <a:lstStyle/>
        <a:p>
          <a:endParaRPr lang="en-US"/>
        </a:p>
      </dgm:t>
    </dgm:pt>
    <dgm:pt modelId="{74882DCC-E06E-4A79-A3D6-EA1A302128FA}" type="sibTrans" cxnId="{0D10EA14-7110-45DD-A00B-B6D652E5A6EF}">
      <dgm:prSet/>
      <dgm:spPr/>
      <dgm:t>
        <a:bodyPr/>
        <a:lstStyle/>
        <a:p>
          <a:endParaRPr lang="en-US"/>
        </a:p>
      </dgm:t>
    </dgm:pt>
    <dgm:pt modelId="{10CB9C59-9F9C-4D47-B908-6E17008D6333}">
      <dgm:prSet/>
      <dgm:spPr/>
      <dgm:t>
        <a:bodyPr/>
        <a:lstStyle/>
        <a:p>
          <a:r>
            <a:rPr lang="en-US" dirty="0"/>
            <a:t>9</a:t>
          </a:r>
        </a:p>
      </dgm:t>
    </dgm:pt>
    <dgm:pt modelId="{39377CB9-CECF-4A25-AFD8-6CA08596AAD2}" type="parTrans" cxnId="{DDE75DCD-52C6-4AE4-8242-A20FE206881C}">
      <dgm:prSet/>
      <dgm:spPr/>
      <dgm:t>
        <a:bodyPr/>
        <a:lstStyle/>
        <a:p>
          <a:endParaRPr lang="en-US"/>
        </a:p>
      </dgm:t>
    </dgm:pt>
    <dgm:pt modelId="{D3AA7C8A-A50A-4490-88B3-6D71E52EC4AF}" type="sibTrans" cxnId="{DDE75DCD-52C6-4AE4-8242-A20FE206881C}">
      <dgm:prSet/>
      <dgm:spPr/>
      <dgm:t>
        <a:bodyPr/>
        <a:lstStyle/>
        <a:p>
          <a:endParaRPr lang="en-US"/>
        </a:p>
      </dgm:t>
    </dgm:pt>
    <dgm:pt modelId="{E21ED21C-6544-4FA0-86E0-FFFEFC074250}">
      <dgm:prSet/>
      <dgm:spPr/>
      <dgm:t>
        <a:bodyPr/>
        <a:lstStyle/>
        <a:p>
          <a:r>
            <a:rPr lang="en-US" dirty="0"/>
            <a:t>10</a:t>
          </a:r>
        </a:p>
      </dgm:t>
    </dgm:pt>
    <dgm:pt modelId="{933A2D5A-F477-44DA-AA5E-CD54C10F6B3F}" type="parTrans" cxnId="{2C5168BF-0258-425B-B6D2-C64565A4F707}">
      <dgm:prSet/>
      <dgm:spPr/>
      <dgm:t>
        <a:bodyPr/>
        <a:lstStyle/>
        <a:p>
          <a:endParaRPr lang="en-US"/>
        </a:p>
      </dgm:t>
    </dgm:pt>
    <dgm:pt modelId="{5E4653BA-EF9F-4F8D-9C22-A0A391882306}" type="sibTrans" cxnId="{2C5168BF-0258-425B-B6D2-C64565A4F707}">
      <dgm:prSet/>
      <dgm:spPr/>
      <dgm:t>
        <a:bodyPr/>
        <a:lstStyle/>
        <a:p>
          <a:endParaRPr lang="en-US"/>
        </a:p>
      </dgm:t>
    </dgm:pt>
    <dgm:pt modelId="{DF622327-F71B-4597-B732-A2A59394FF1C}">
      <dgm:prSet/>
      <dgm:spPr/>
      <dgm:t>
        <a:bodyPr/>
        <a:lstStyle/>
        <a:p>
          <a:r>
            <a:rPr lang="en-US" dirty="0"/>
            <a:t>0</a:t>
          </a:r>
        </a:p>
      </dgm:t>
    </dgm:pt>
    <dgm:pt modelId="{3B0BD46A-8880-4D4E-9689-B2EB9790DE8D}" type="parTrans" cxnId="{756A5A5A-1007-4485-8154-C9B5BBB67194}">
      <dgm:prSet/>
      <dgm:spPr/>
      <dgm:t>
        <a:bodyPr/>
        <a:lstStyle/>
        <a:p>
          <a:endParaRPr lang="en-US"/>
        </a:p>
      </dgm:t>
    </dgm:pt>
    <dgm:pt modelId="{BF8C8F5B-38C0-4159-9E81-72363421D1BC}" type="sibTrans" cxnId="{756A5A5A-1007-4485-8154-C9B5BBB67194}">
      <dgm:prSet/>
      <dgm:spPr/>
      <dgm:t>
        <a:bodyPr/>
        <a:lstStyle/>
        <a:p>
          <a:endParaRPr lang="en-US"/>
        </a:p>
      </dgm:t>
    </dgm:pt>
    <dgm:pt modelId="{EC7F5E67-01C8-4371-976C-4759AED9FA44}" type="pres">
      <dgm:prSet presAssocID="{6E850ACF-B175-4C74-8EE2-79458ADA2BE7}" presName="cycle" presStyleCnt="0">
        <dgm:presLayoutVars>
          <dgm:dir/>
          <dgm:resizeHandles val="exact"/>
        </dgm:presLayoutVars>
      </dgm:prSet>
      <dgm:spPr/>
    </dgm:pt>
    <dgm:pt modelId="{EE8B2F90-5409-4918-A330-3A3885CA95FB}" type="pres">
      <dgm:prSet presAssocID="{2097E18F-F75E-4943-9C6A-31DC0B36FDE7}" presName="node" presStyleLbl="node1" presStyleIdx="0" presStyleCnt="11">
        <dgm:presLayoutVars>
          <dgm:bulletEnabled val="1"/>
        </dgm:presLayoutVars>
      </dgm:prSet>
      <dgm:spPr/>
    </dgm:pt>
    <dgm:pt modelId="{7EE0A78F-551D-479F-BC0B-105C8050E3C4}" type="pres">
      <dgm:prSet presAssocID="{ECF2977A-70C2-4564-91AD-39D39620C5EF}" presName="sibTrans" presStyleLbl="sibTrans2D1" presStyleIdx="0" presStyleCnt="11"/>
      <dgm:spPr/>
    </dgm:pt>
    <dgm:pt modelId="{F297C8AD-7A25-4563-8840-FCD32E950833}" type="pres">
      <dgm:prSet presAssocID="{ECF2977A-70C2-4564-91AD-39D39620C5EF}" presName="connectorText" presStyleLbl="sibTrans2D1" presStyleIdx="0" presStyleCnt="11"/>
      <dgm:spPr/>
    </dgm:pt>
    <dgm:pt modelId="{B554ABC4-9FE3-451F-A1DC-BF4400A139C6}" type="pres">
      <dgm:prSet presAssocID="{36606FAD-B9A6-4872-B5F4-942157507AC2}" presName="node" presStyleLbl="node1" presStyleIdx="1" presStyleCnt="11">
        <dgm:presLayoutVars>
          <dgm:bulletEnabled val="1"/>
        </dgm:presLayoutVars>
      </dgm:prSet>
      <dgm:spPr/>
    </dgm:pt>
    <dgm:pt modelId="{06CF0B52-AD25-4910-A4BC-A435CD2134CA}" type="pres">
      <dgm:prSet presAssocID="{866076D7-579B-4B40-A4DB-1BC6A9213E4E}" presName="sibTrans" presStyleLbl="sibTrans2D1" presStyleIdx="1" presStyleCnt="11"/>
      <dgm:spPr/>
    </dgm:pt>
    <dgm:pt modelId="{E124F5E9-1DB0-4C11-9FF7-7CCD90B9A7FE}" type="pres">
      <dgm:prSet presAssocID="{866076D7-579B-4B40-A4DB-1BC6A9213E4E}" presName="connectorText" presStyleLbl="sibTrans2D1" presStyleIdx="1" presStyleCnt="11"/>
      <dgm:spPr/>
    </dgm:pt>
    <dgm:pt modelId="{0E17A144-2D6D-45BE-BECF-EB1C5A4DEA86}" type="pres">
      <dgm:prSet presAssocID="{96178FA8-488A-4D77-A4EF-05AFCC3A7FCE}" presName="node" presStyleLbl="node1" presStyleIdx="2" presStyleCnt="11">
        <dgm:presLayoutVars>
          <dgm:bulletEnabled val="1"/>
        </dgm:presLayoutVars>
      </dgm:prSet>
      <dgm:spPr/>
    </dgm:pt>
    <dgm:pt modelId="{2E1A5098-B674-4932-8937-F81C71955E93}" type="pres">
      <dgm:prSet presAssocID="{78EAAC96-94FE-4B6F-8C56-923AD8A0412E}" presName="sibTrans" presStyleLbl="sibTrans2D1" presStyleIdx="2" presStyleCnt="11"/>
      <dgm:spPr/>
    </dgm:pt>
    <dgm:pt modelId="{3DDABCF5-2332-48F8-BEF2-E96DD25AB85A}" type="pres">
      <dgm:prSet presAssocID="{78EAAC96-94FE-4B6F-8C56-923AD8A0412E}" presName="connectorText" presStyleLbl="sibTrans2D1" presStyleIdx="2" presStyleCnt="11"/>
      <dgm:spPr/>
    </dgm:pt>
    <dgm:pt modelId="{BEC6016E-75A5-44F0-A494-24EFD7B7253C}" type="pres">
      <dgm:prSet presAssocID="{257C9DB6-B36E-4594-9603-8E86EFFC0C4E}" presName="node" presStyleLbl="node1" presStyleIdx="3" presStyleCnt="11">
        <dgm:presLayoutVars>
          <dgm:bulletEnabled val="1"/>
        </dgm:presLayoutVars>
      </dgm:prSet>
      <dgm:spPr/>
    </dgm:pt>
    <dgm:pt modelId="{BD09935D-D8CB-4275-8400-44EC74F8E835}" type="pres">
      <dgm:prSet presAssocID="{5E5192FF-BCAB-41D4-9B24-B8E3D791D846}" presName="sibTrans" presStyleLbl="sibTrans2D1" presStyleIdx="3" presStyleCnt="11"/>
      <dgm:spPr/>
    </dgm:pt>
    <dgm:pt modelId="{7E23793A-0475-4F4B-ADD8-1C8AFAB79B78}" type="pres">
      <dgm:prSet presAssocID="{5E5192FF-BCAB-41D4-9B24-B8E3D791D846}" presName="connectorText" presStyleLbl="sibTrans2D1" presStyleIdx="3" presStyleCnt="11"/>
      <dgm:spPr/>
    </dgm:pt>
    <dgm:pt modelId="{AF73049B-5B8E-4CB6-98D1-6D5822EFD192}" type="pres">
      <dgm:prSet presAssocID="{23E1684D-D996-4B51-945F-050CA7FD9D51}" presName="node" presStyleLbl="node1" presStyleIdx="4" presStyleCnt="11">
        <dgm:presLayoutVars>
          <dgm:bulletEnabled val="1"/>
        </dgm:presLayoutVars>
      </dgm:prSet>
      <dgm:spPr/>
    </dgm:pt>
    <dgm:pt modelId="{F0135D69-6CDF-479B-AB36-76BE2D184E66}" type="pres">
      <dgm:prSet presAssocID="{ECEB38BA-503B-47F7-BAD3-D6186944A379}" presName="sibTrans" presStyleLbl="sibTrans2D1" presStyleIdx="4" presStyleCnt="11"/>
      <dgm:spPr/>
    </dgm:pt>
    <dgm:pt modelId="{C0DE6379-547E-48E4-8244-C8BD254CF031}" type="pres">
      <dgm:prSet presAssocID="{ECEB38BA-503B-47F7-BAD3-D6186944A379}" presName="connectorText" presStyleLbl="sibTrans2D1" presStyleIdx="4" presStyleCnt="11"/>
      <dgm:spPr/>
    </dgm:pt>
    <dgm:pt modelId="{9CDC0BF7-7DC8-4112-86AF-7B2CBDCF2041}" type="pres">
      <dgm:prSet presAssocID="{689F5A1C-188E-4526-940D-00793B0E9CE2}" presName="node" presStyleLbl="node1" presStyleIdx="5" presStyleCnt="11">
        <dgm:presLayoutVars>
          <dgm:bulletEnabled val="1"/>
        </dgm:presLayoutVars>
      </dgm:prSet>
      <dgm:spPr/>
    </dgm:pt>
    <dgm:pt modelId="{ECBD404D-B7DF-484B-991E-2C5C4ED562BE}" type="pres">
      <dgm:prSet presAssocID="{FF28BCB6-883F-46FE-A026-8E0372D88EA6}" presName="sibTrans" presStyleLbl="sibTrans2D1" presStyleIdx="5" presStyleCnt="11"/>
      <dgm:spPr/>
    </dgm:pt>
    <dgm:pt modelId="{BDDC68B1-16A5-45D4-AFFA-9EAC5DB6798F}" type="pres">
      <dgm:prSet presAssocID="{FF28BCB6-883F-46FE-A026-8E0372D88EA6}" presName="connectorText" presStyleLbl="sibTrans2D1" presStyleIdx="5" presStyleCnt="11"/>
      <dgm:spPr/>
    </dgm:pt>
    <dgm:pt modelId="{26A79F26-6D93-4427-AA86-2764A4C28D8B}" type="pres">
      <dgm:prSet presAssocID="{C5A3F664-9630-4671-B95A-46F2F3EA3E24}" presName="node" presStyleLbl="node1" presStyleIdx="6" presStyleCnt="11">
        <dgm:presLayoutVars>
          <dgm:bulletEnabled val="1"/>
        </dgm:presLayoutVars>
      </dgm:prSet>
      <dgm:spPr/>
    </dgm:pt>
    <dgm:pt modelId="{D1446F9B-2D17-4883-94BE-BA91C76E19E1}" type="pres">
      <dgm:prSet presAssocID="{8E396637-25FE-452E-B30C-CA36DD36B064}" presName="sibTrans" presStyleLbl="sibTrans2D1" presStyleIdx="6" presStyleCnt="11"/>
      <dgm:spPr/>
    </dgm:pt>
    <dgm:pt modelId="{385ECB85-2C74-4538-B85D-48DB35E3C58D}" type="pres">
      <dgm:prSet presAssocID="{8E396637-25FE-452E-B30C-CA36DD36B064}" presName="connectorText" presStyleLbl="sibTrans2D1" presStyleIdx="6" presStyleCnt="11"/>
      <dgm:spPr/>
    </dgm:pt>
    <dgm:pt modelId="{A740426D-F4B0-47B2-87A0-BFBBAF0AEA82}" type="pres">
      <dgm:prSet presAssocID="{286204FC-2751-46F2-9132-EF4EC7DDA26E}" presName="node" presStyleLbl="node1" presStyleIdx="7" presStyleCnt="11">
        <dgm:presLayoutVars>
          <dgm:bulletEnabled val="1"/>
        </dgm:presLayoutVars>
      </dgm:prSet>
      <dgm:spPr/>
    </dgm:pt>
    <dgm:pt modelId="{90D57764-50D9-4ED1-93C7-AA75CC5BFAB8}" type="pres">
      <dgm:prSet presAssocID="{74882DCC-E06E-4A79-A3D6-EA1A302128FA}" presName="sibTrans" presStyleLbl="sibTrans2D1" presStyleIdx="7" presStyleCnt="11"/>
      <dgm:spPr/>
    </dgm:pt>
    <dgm:pt modelId="{9750F4B4-1602-4491-9EB6-F44DF29E53DF}" type="pres">
      <dgm:prSet presAssocID="{74882DCC-E06E-4A79-A3D6-EA1A302128FA}" presName="connectorText" presStyleLbl="sibTrans2D1" presStyleIdx="7" presStyleCnt="11"/>
      <dgm:spPr/>
    </dgm:pt>
    <dgm:pt modelId="{E5D08AA4-F912-4C8D-824D-18ACE41DFB15}" type="pres">
      <dgm:prSet presAssocID="{10CB9C59-9F9C-4D47-B908-6E17008D6333}" presName="node" presStyleLbl="node1" presStyleIdx="8" presStyleCnt="11">
        <dgm:presLayoutVars>
          <dgm:bulletEnabled val="1"/>
        </dgm:presLayoutVars>
      </dgm:prSet>
      <dgm:spPr/>
    </dgm:pt>
    <dgm:pt modelId="{F1BB7C9D-EDAB-46DD-9516-66D6519BC2C9}" type="pres">
      <dgm:prSet presAssocID="{D3AA7C8A-A50A-4490-88B3-6D71E52EC4AF}" presName="sibTrans" presStyleLbl="sibTrans2D1" presStyleIdx="8" presStyleCnt="11"/>
      <dgm:spPr/>
    </dgm:pt>
    <dgm:pt modelId="{1F299087-D5A8-4BA8-A9ED-D0DA404C0CB5}" type="pres">
      <dgm:prSet presAssocID="{D3AA7C8A-A50A-4490-88B3-6D71E52EC4AF}" presName="connectorText" presStyleLbl="sibTrans2D1" presStyleIdx="8" presStyleCnt="11"/>
      <dgm:spPr/>
    </dgm:pt>
    <dgm:pt modelId="{A48998F4-0BD0-4B68-9CBF-65029E06CCE8}" type="pres">
      <dgm:prSet presAssocID="{E21ED21C-6544-4FA0-86E0-FFFEFC074250}" presName="node" presStyleLbl="node1" presStyleIdx="9" presStyleCnt="11">
        <dgm:presLayoutVars>
          <dgm:bulletEnabled val="1"/>
        </dgm:presLayoutVars>
      </dgm:prSet>
      <dgm:spPr/>
    </dgm:pt>
    <dgm:pt modelId="{2101CE09-4336-4724-9D54-C3DBED6666B7}" type="pres">
      <dgm:prSet presAssocID="{5E4653BA-EF9F-4F8D-9C22-A0A391882306}" presName="sibTrans" presStyleLbl="sibTrans2D1" presStyleIdx="9" presStyleCnt="11"/>
      <dgm:spPr/>
    </dgm:pt>
    <dgm:pt modelId="{CC1E8162-401B-4D15-B746-718114783213}" type="pres">
      <dgm:prSet presAssocID="{5E4653BA-EF9F-4F8D-9C22-A0A391882306}" presName="connectorText" presStyleLbl="sibTrans2D1" presStyleIdx="9" presStyleCnt="11"/>
      <dgm:spPr/>
    </dgm:pt>
    <dgm:pt modelId="{7963517C-25D2-4FF1-9828-FF9871C41E49}" type="pres">
      <dgm:prSet presAssocID="{DF622327-F71B-4597-B732-A2A59394FF1C}" presName="node" presStyleLbl="node1" presStyleIdx="10" presStyleCnt="11">
        <dgm:presLayoutVars>
          <dgm:bulletEnabled val="1"/>
        </dgm:presLayoutVars>
      </dgm:prSet>
      <dgm:spPr/>
    </dgm:pt>
    <dgm:pt modelId="{FA28C8EF-D56A-4AD6-AC77-F66F235EF0FA}" type="pres">
      <dgm:prSet presAssocID="{BF8C8F5B-38C0-4159-9E81-72363421D1BC}" presName="sibTrans" presStyleLbl="sibTrans2D1" presStyleIdx="10" presStyleCnt="11"/>
      <dgm:spPr/>
    </dgm:pt>
    <dgm:pt modelId="{2E6F2475-1E61-4D78-9CEA-789D950E26C5}" type="pres">
      <dgm:prSet presAssocID="{BF8C8F5B-38C0-4159-9E81-72363421D1BC}" presName="connectorText" presStyleLbl="sibTrans2D1" presStyleIdx="10" presStyleCnt="11"/>
      <dgm:spPr/>
    </dgm:pt>
  </dgm:ptLst>
  <dgm:cxnLst>
    <dgm:cxn modelId="{5E8B4A02-200E-4B23-A43F-7C9DD1A2252A}" type="presOf" srcId="{5E4653BA-EF9F-4F8D-9C22-A0A391882306}" destId="{2101CE09-4336-4724-9D54-C3DBED6666B7}" srcOrd="0" destOrd="0" presId="urn:microsoft.com/office/officeart/2005/8/layout/cycle2"/>
    <dgm:cxn modelId="{5305BB12-2AD2-4F09-ADE0-58464EE5CB54}" type="presOf" srcId="{5E4653BA-EF9F-4F8D-9C22-A0A391882306}" destId="{CC1E8162-401B-4D15-B746-718114783213}" srcOrd="1" destOrd="0" presId="urn:microsoft.com/office/officeart/2005/8/layout/cycle2"/>
    <dgm:cxn modelId="{0D10EA14-7110-45DD-A00B-B6D652E5A6EF}" srcId="{6E850ACF-B175-4C74-8EE2-79458ADA2BE7}" destId="{286204FC-2751-46F2-9132-EF4EC7DDA26E}" srcOrd="7" destOrd="0" parTransId="{61EF3C02-B99D-4918-9F2F-A76C8598168C}" sibTransId="{74882DCC-E06E-4A79-A3D6-EA1A302128FA}"/>
    <dgm:cxn modelId="{07FAF314-A4C8-401D-82BB-80B02012B643}" type="presOf" srcId="{78EAAC96-94FE-4B6F-8C56-923AD8A0412E}" destId="{3DDABCF5-2332-48F8-BEF2-E96DD25AB85A}" srcOrd="1" destOrd="0" presId="urn:microsoft.com/office/officeart/2005/8/layout/cycle2"/>
    <dgm:cxn modelId="{340B0215-274D-4E6B-882C-CF7E947B1AC3}" type="presOf" srcId="{D3AA7C8A-A50A-4490-88B3-6D71E52EC4AF}" destId="{F1BB7C9D-EDAB-46DD-9516-66D6519BC2C9}" srcOrd="0" destOrd="0" presId="urn:microsoft.com/office/officeart/2005/8/layout/cycle2"/>
    <dgm:cxn modelId="{13020816-4735-4DB1-A23E-375FC0CAE29D}" type="presOf" srcId="{5E5192FF-BCAB-41D4-9B24-B8E3D791D846}" destId="{7E23793A-0475-4F4B-ADD8-1C8AFAB79B78}" srcOrd="1" destOrd="0" presId="urn:microsoft.com/office/officeart/2005/8/layout/cycle2"/>
    <dgm:cxn modelId="{EFA0B41C-3734-463B-8612-A429ED0F7ED8}" srcId="{6E850ACF-B175-4C74-8EE2-79458ADA2BE7}" destId="{C5A3F664-9630-4671-B95A-46F2F3EA3E24}" srcOrd="6" destOrd="0" parTransId="{D182C141-1F23-4312-9DA5-9096AF073AE6}" sibTransId="{8E396637-25FE-452E-B30C-CA36DD36B064}"/>
    <dgm:cxn modelId="{033EBA25-DC5B-4595-AFB3-F432A00FFFCC}" type="presOf" srcId="{689F5A1C-188E-4526-940D-00793B0E9CE2}" destId="{9CDC0BF7-7DC8-4112-86AF-7B2CBDCF2041}" srcOrd="0" destOrd="0" presId="urn:microsoft.com/office/officeart/2005/8/layout/cycle2"/>
    <dgm:cxn modelId="{B673CE25-D516-4127-B17B-3CB6A1B98D5D}" type="presOf" srcId="{ECF2977A-70C2-4564-91AD-39D39620C5EF}" destId="{F297C8AD-7A25-4563-8840-FCD32E950833}" srcOrd="1" destOrd="0" presId="urn:microsoft.com/office/officeart/2005/8/layout/cycle2"/>
    <dgm:cxn modelId="{B90FAB26-EF5E-4F9A-92AA-CBC260DBA082}" type="presOf" srcId="{36606FAD-B9A6-4872-B5F4-942157507AC2}" destId="{B554ABC4-9FE3-451F-A1DC-BF4400A139C6}" srcOrd="0" destOrd="0" presId="urn:microsoft.com/office/officeart/2005/8/layout/cycle2"/>
    <dgm:cxn modelId="{BB55B626-EC26-4663-AC21-FCFFFD068A03}" type="presOf" srcId="{6E850ACF-B175-4C74-8EE2-79458ADA2BE7}" destId="{EC7F5E67-01C8-4371-976C-4759AED9FA44}" srcOrd="0" destOrd="0" presId="urn:microsoft.com/office/officeart/2005/8/layout/cycle2"/>
    <dgm:cxn modelId="{5FD6822F-7BD3-404B-8E46-6BD51956BCC7}" srcId="{6E850ACF-B175-4C74-8EE2-79458ADA2BE7}" destId="{23E1684D-D996-4B51-945F-050CA7FD9D51}" srcOrd="4" destOrd="0" parTransId="{6EDAEDD3-4B6F-4C72-9C69-1A5C30E0F652}" sibTransId="{ECEB38BA-503B-47F7-BAD3-D6186944A379}"/>
    <dgm:cxn modelId="{C4B8BF3A-2785-4699-BF62-ACFE5E7FA490}" type="presOf" srcId="{74882DCC-E06E-4A79-A3D6-EA1A302128FA}" destId="{9750F4B4-1602-4491-9EB6-F44DF29E53DF}" srcOrd="1" destOrd="0" presId="urn:microsoft.com/office/officeart/2005/8/layout/cycle2"/>
    <dgm:cxn modelId="{2908C43D-61C7-430D-9797-F45AC05D277F}" type="presOf" srcId="{5E5192FF-BCAB-41D4-9B24-B8E3D791D846}" destId="{BD09935D-D8CB-4275-8400-44EC74F8E835}" srcOrd="0" destOrd="0" presId="urn:microsoft.com/office/officeart/2005/8/layout/cycle2"/>
    <dgm:cxn modelId="{8DC22641-B6B2-4C68-9807-223DC5EEFFC5}" type="presOf" srcId="{74882DCC-E06E-4A79-A3D6-EA1A302128FA}" destId="{90D57764-50D9-4ED1-93C7-AA75CC5BFAB8}" srcOrd="0" destOrd="0" presId="urn:microsoft.com/office/officeart/2005/8/layout/cycle2"/>
    <dgm:cxn modelId="{43E8D167-93CC-4F11-B7D3-E0725D6E4C3C}" type="presOf" srcId="{ECEB38BA-503B-47F7-BAD3-D6186944A379}" destId="{F0135D69-6CDF-479B-AB36-76BE2D184E66}" srcOrd="0" destOrd="0" presId="urn:microsoft.com/office/officeart/2005/8/layout/cycle2"/>
    <dgm:cxn modelId="{5AC92D4E-7DE5-43BD-8CC5-CA616021DC79}" type="presOf" srcId="{866076D7-579B-4B40-A4DB-1BC6A9213E4E}" destId="{06CF0B52-AD25-4910-A4BC-A435CD2134CA}" srcOrd="0" destOrd="0" presId="urn:microsoft.com/office/officeart/2005/8/layout/cycle2"/>
    <dgm:cxn modelId="{98E46054-9213-45A1-9E51-4C3C6E212BC8}" type="presOf" srcId="{DF622327-F71B-4597-B732-A2A59394FF1C}" destId="{7963517C-25D2-4FF1-9828-FF9871C41E49}" srcOrd="0" destOrd="0" presId="urn:microsoft.com/office/officeart/2005/8/layout/cycle2"/>
    <dgm:cxn modelId="{78474754-0C53-43E8-A137-5BD051F9E109}" srcId="{6E850ACF-B175-4C74-8EE2-79458ADA2BE7}" destId="{689F5A1C-188E-4526-940D-00793B0E9CE2}" srcOrd="5" destOrd="0" parTransId="{AB2C95C4-8EFE-4858-A690-B8FFA0D2896C}" sibTransId="{FF28BCB6-883F-46FE-A026-8E0372D88EA6}"/>
    <dgm:cxn modelId="{C488C279-A7B4-4A7C-93A2-9849531C2259}" srcId="{6E850ACF-B175-4C74-8EE2-79458ADA2BE7}" destId="{257C9DB6-B36E-4594-9603-8E86EFFC0C4E}" srcOrd="3" destOrd="0" parTransId="{17A7F599-87BA-434C-AE7A-167CAE8CEA6E}" sibTransId="{5E5192FF-BCAB-41D4-9B24-B8E3D791D846}"/>
    <dgm:cxn modelId="{756A5A5A-1007-4485-8154-C9B5BBB67194}" srcId="{6E850ACF-B175-4C74-8EE2-79458ADA2BE7}" destId="{DF622327-F71B-4597-B732-A2A59394FF1C}" srcOrd="10" destOrd="0" parTransId="{3B0BD46A-8880-4D4E-9689-B2EB9790DE8D}" sibTransId="{BF8C8F5B-38C0-4159-9E81-72363421D1BC}"/>
    <dgm:cxn modelId="{75728B7B-D1C5-42F7-B372-11A698D94E20}" srcId="{6E850ACF-B175-4C74-8EE2-79458ADA2BE7}" destId="{36606FAD-B9A6-4872-B5F4-942157507AC2}" srcOrd="1" destOrd="0" parTransId="{60845D8A-7509-4EDD-B2AB-233EAD88B9ED}" sibTransId="{866076D7-579B-4B40-A4DB-1BC6A9213E4E}"/>
    <dgm:cxn modelId="{3327757D-942B-4594-BEEB-1FE97C2DB4A9}" type="presOf" srcId="{257C9DB6-B36E-4594-9603-8E86EFFC0C4E}" destId="{BEC6016E-75A5-44F0-A494-24EFD7B7253C}" srcOrd="0" destOrd="0" presId="urn:microsoft.com/office/officeart/2005/8/layout/cycle2"/>
    <dgm:cxn modelId="{03758281-9905-46DD-92FC-A59729FC7F56}" type="presOf" srcId="{ECEB38BA-503B-47F7-BAD3-D6186944A379}" destId="{C0DE6379-547E-48E4-8244-C8BD254CF031}" srcOrd="1" destOrd="0" presId="urn:microsoft.com/office/officeart/2005/8/layout/cycle2"/>
    <dgm:cxn modelId="{5B0FE283-EE32-41F3-A8A2-B14349E6CFD2}" type="presOf" srcId="{BF8C8F5B-38C0-4159-9E81-72363421D1BC}" destId="{FA28C8EF-D56A-4AD6-AC77-F66F235EF0FA}" srcOrd="0" destOrd="0" presId="urn:microsoft.com/office/officeart/2005/8/layout/cycle2"/>
    <dgm:cxn modelId="{83CDE488-0B84-4B2B-BD7E-1ADC391EC853}" type="presOf" srcId="{78EAAC96-94FE-4B6F-8C56-923AD8A0412E}" destId="{2E1A5098-B674-4932-8937-F81C71955E93}" srcOrd="0" destOrd="0" presId="urn:microsoft.com/office/officeart/2005/8/layout/cycle2"/>
    <dgm:cxn modelId="{A5BF6E8B-4695-4648-AE1A-602E10AC8E0F}" type="presOf" srcId="{C5A3F664-9630-4671-B95A-46F2F3EA3E24}" destId="{26A79F26-6D93-4427-AA86-2764A4C28D8B}" srcOrd="0" destOrd="0" presId="urn:microsoft.com/office/officeart/2005/8/layout/cycle2"/>
    <dgm:cxn modelId="{2EBB9C93-0BB7-48F5-A0D7-E1AD680D090B}" type="presOf" srcId="{23E1684D-D996-4B51-945F-050CA7FD9D51}" destId="{AF73049B-5B8E-4CB6-98D1-6D5822EFD192}" srcOrd="0" destOrd="0" presId="urn:microsoft.com/office/officeart/2005/8/layout/cycle2"/>
    <dgm:cxn modelId="{B10DB299-9171-4EE5-8A91-9098845D7713}" type="presOf" srcId="{2097E18F-F75E-4943-9C6A-31DC0B36FDE7}" destId="{EE8B2F90-5409-4918-A330-3A3885CA95FB}" srcOrd="0" destOrd="0" presId="urn:microsoft.com/office/officeart/2005/8/layout/cycle2"/>
    <dgm:cxn modelId="{5ECF3F9D-C436-4076-99E4-7B37732C5FBC}" type="presOf" srcId="{96178FA8-488A-4D77-A4EF-05AFCC3A7FCE}" destId="{0E17A144-2D6D-45BE-BECF-EB1C5A4DEA86}" srcOrd="0" destOrd="0" presId="urn:microsoft.com/office/officeart/2005/8/layout/cycle2"/>
    <dgm:cxn modelId="{B01846A2-6275-40F6-B4E5-5230FE3482D5}" type="presOf" srcId="{FF28BCB6-883F-46FE-A026-8E0372D88EA6}" destId="{ECBD404D-B7DF-484B-991E-2C5C4ED562BE}" srcOrd="0" destOrd="0" presId="urn:microsoft.com/office/officeart/2005/8/layout/cycle2"/>
    <dgm:cxn modelId="{D2A800A5-A339-4315-8F28-2505C216F9FA}" srcId="{6E850ACF-B175-4C74-8EE2-79458ADA2BE7}" destId="{2097E18F-F75E-4943-9C6A-31DC0B36FDE7}" srcOrd="0" destOrd="0" parTransId="{2FF4AAB7-5A09-4459-8179-EBB9E425C68D}" sibTransId="{ECF2977A-70C2-4564-91AD-39D39620C5EF}"/>
    <dgm:cxn modelId="{817C47B2-D9BD-4D63-82E5-875F44FA113F}" srcId="{6E850ACF-B175-4C74-8EE2-79458ADA2BE7}" destId="{96178FA8-488A-4D77-A4EF-05AFCC3A7FCE}" srcOrd="2" destOrd="0" parTransId="{4C2A86F0-9B0A-47BC-B1DA-28DE0D8661F1}" sibTransId="{78EAAC96-94FE-4B6F-8C56-923AD8A0412E}"/>
    <dgm:cxn modelId="{A99612B6-9B8A-4D1B-BE67-7B92E0B56CF9}" type="presOf" srcId="{E21ED21C-6544-4FA0-86E0-FFFEFC074250}" destId="{A48998F4-0BD0-4B68-9CBF-65029E06CCE8}" srcOrd="0" destOrd="0" presId="urn:microsoft.com/office/officeart/2005/8/layout/cycle2"/>
    <dgm:cxn modelId="{2C5168BF-0258-425B-B6D2-C64565A4F707}" srcId="{6E850ACF-B175-4C74-8EE2-79458ADA2BE7}" destId="{E21ED21C-6544-4FA0-86E0-FFFEFC074250}" srcOrd="9" destOrd="0" parTransId="{933A2D5A-F477-44DA-AA5E-CD54C10F6B3F}" sibTransId="{5E4653BA-EF9F-4F8D-9C22-A0A391882306}"/>
    <dgm:cxn modelId="{9F37C5C1-358B-4C7C-B8AD-33777A2974CB}" type="presOf" srcId="{BF8C8F5B-38C0-4159-9E81-72363421D1BC}" destId="{2E6F2475-1E61-4D78-9CEA-789D950E26C5}" srcOrd="1" destOrd="0" presId="urn:microsoft.com/office/officeart/2005/8/layout/cycle2"/>
    <dgm:cxn modelId="{31BE69C5-4F0E-461F-8D57-F51F2430FD2A}" type="presOf" srcId="{10CB9C59-9F9C-4D47-B908-6E17008D6333}" destId="{E5D08AA4-F912-4C8D-824D-18ACE41DFB15}" srcOrd="0" destOrd="0" presId="urn:microsoft.com/office/officeart/2005/8/layout/cycle2"/>
    <dgm:cxn modelId="{E196D6CC-1010-4A80-B70B-7FD247E8B591}" type="presOf" srcId="{D3AA7C8A-A50A-4490-88B3-6D71E52EC4AF}" destId="{1F299087-D5A8-4BA8-A9ED-D0DA404C0CB5}" srcOrd="1" destOrd="0" presId="urn:microsoft.com/office/officeart/2005/8/layout/cycle2"/>
    <dgm:cxn modelId="{DDE75DCD-52C6-4AE4-8242-A20FE206881C}" srcId="{6E850ACF-B175-4C74-8EE2-79458ADA2BE7}" destId="{10CB9C59-9F9C-4D47-B908-6E17008D6333}" srcOrd="8" destOrd="0" parTransId="{39377CB9-CECF-4A25-AFD8-6CA08596AAD2}" sibTransId="{D3AA7C8A-A50A-4490-88B3-6D71E52EC4AF}"/>
    <dgm:cxn modelId="{DF5BB8D5-9964-4FE7-8A2F-F8EFB1F9CF8A}" type="presOf" srcId="{8E396637-25FE-452E-B30C-CA36DD36B064}" destId="{385ECB85-2C74-4538-B85D-48DB35E3C58D}" srcOrd="1" destOrd="0" presId="urn:microsoft.com/office/officeart/2005/8/layout/cycle2"/>
    <dgm:cxn modelId="{1AADBBE5-65C4-4461-A9C4-AF10B15421E5}" type="presOf" srcId="{FF28BCB6-883F-46FE-A026-8E0372D88EA6}" destId="{BDDC68B1-16A5-45D4-AFFA-9EAC5DB6798F}" srcOrd="1" destOrd="0" presId="urn:microsoft.com/office/officeart/2005/8/layout/cycle2"/>
    <dgm:cxn modelId="{AF7F2BE9-257D-4B48-A1F6-1E72157EAA53}" type="presOf" srcId="{286204FC-2751-46F2-9132-EF4EC7DDA26E}" destId="{A740426D-F4B0-47B2-87A0-BFBBAF0AEA82}" srcOrd="0" destOrd="0" presId="urn:microsoft.com/office/officeart/2005/8/layout/cycle2"/>
    <dgm:cxn modelId="{203960F6-332A-493B-9E0F-566108C76B5B}" type="presOf" srcId="{ECF2977A-70C2-4564-91AD-39D39620C5EF}" destId="{7EE0A78F-551D-479F-BC0B-105C8050E3C4}" srcOrd="0" destOrd="0" presId="urn:microsoft.com/office/officeart/2005/8/layout/cycle2"/>
    <dgm:cxn modelId="{A114B8FA-4A02-4E81-8E04-6A58BD3E692C}" type="presOf" srcId="{866076D7-579B-4B40-A4DB-1BC6A9213E4E}" destId="{E124F5E9-1DB0-4C11-9FF7-7CCD90B9A7FE}" srcOrd="1" destOrd="0" presId="urn:microsoft.com/office/officeart/2005/8/layout/cycle2"/>
    <dgm:cxn modelId="{78DB4DFD-47C8-46AF-B217-818AEBA6E009}" type="presOf" srcId="{8E396637-25FE-452E-B30C-CA36DD36B064}" destId="{D1446F9B-2D17-4883-94BE-BA91C76E19E1}" srcOrd="0" destOrd="0" presId="urn:microsoft.com/office/officeart/2005/8/layout/cycle2"/>
    <dgm:cxn modelId="{61AB8476-2A04-47CA-A09F-7E461D3ACA26}" type="presParOf" srcId="{EC7F5E67-01C8-4371-976C-4759AED9FA44}" destId="{EE8B2F90-5409-4918-A330-3A3885CA95FB}" srcOrd="0" destOrd="0" presId="urn:microsoft.com/office/officeart/2005/8/layout/cycle2"/>
    <dgm:cxn modelId="{06838B49-6312-4FAB-AC15-86AC63D02EE2}" type="presParOf" srcId="{EC7F5E67-01C8-4371-976C-4759AED9FA44}" destId="{7EE0A78F-551D-479F-BC0B-105C8050E3C4}" srcOrd="1" destOrd="0" presId="urn:microsoft.com/office/officeart/2005/8/layout/cycle2"/>
    <dgm:cxn modelId="{DE4EF12F-64BF-4140-957C-6265C6AAD0A2}" type="presParOf" srcId="{7EE0A78F-551D-479F-BC0B-105C8050E3C4}" destId="{F297C8AD-7A25-4563-8840-FCD32E950833}" srcOrd="0" destOrd="0" presId="urn:microsoft.com/office/officeart/2005/8/layout/cycle2"/>
    <dgm:cxn modelId="{555D43C1-6043-4107-9974-8CED1A3EDC1C}" type="presParOf" srcId="{EC7F5E67-01C8-4371-976C-4759AED9FA44}" destId="{B554ABC4-9FE3-451F-A1DC-BF4400A139C6}" srcOrd="2" destOrd="0" presId="urn:microsoft.com/office/officeart/2005/8/layout/cycle2"/>
    <dgm:cxn modelId="{6B5E2428-1AEA-48BA-AA7A-1FB232EACF79}" type="presParOf" srcId="{EC7F5E67-01C8-4371-976C-4759AED9FA44}" destId="{06CF0B52-AD25-4910-A4BC-A435CD2134CA}" srcOrd="3" destOrd="0" presId="urn:microsoft.com/office/officeart/2005/8/layout/cycle2"/>
    <dgm:cxn modelId="{F13CAD62-9CE1-4599-AABD-7FD14F32378F}" type="presParOf" srcId="{06CF0B52-AD25-4910-A4BC-A435CD2134CA}" destId="{E124F5E9-1DB0-4C11-9FF7-7CCD90B9A7FE}" srcOrd="0" destOrd="0" presId="urn:microsoft.com/office/officeart/2005/8/layout/cycle2"/>
    <dgm:cxn modelId="{484FE497-4F6B-4A23-957B-FA3F5F1CEA45}" type="presParOf" srcId="{EC7F5E67-01C8-4371-976C-4759AED9FA44}" destId="{0E17A144-2D6D-45BE-BECF-EB1C5A4DEA86}" srcOrd="4" destOrd="0" presId="urn:microsoft.com/office/officeart/2005/8/layout/cycle2"/>
    <dgm:cxn modelId="{3CBC5465-428E-42FB-98E0-C057EEF5780E}" type="presParOf" srcId="{EC7F5E67-01C8-4371-976C-4759AED9FA44}" destId="{2E1A5098-B674-4932-8937-F81C71955E93}" srcOrd="5" destOrd="0" presId="urn:microsoft.com/office/officeart/2005/8/layout/cycle2"/>
    <dgm:cxn modelId="{36B5C0FF-62E7-45F3-A2D2-E1BF4A32E2D7}" type="presParOf" srcId="{2E1A5098-B674-4932-8937-F81C71955E93}" destId="{3DDABCF5-2332-48F8-BEF2-E96DD25AB85A}" srcOrd="0" destOrd="0" presId="urn:microsoft.com/office/officeart/2005/8/layout/cycle2"/>
    <dgm:cxn modelId="{EF01ED03-C309-498A-849C-90A1203C27F2}" type="presParOf" srcId="{EC7F5E67-01C8-4371-976C-4759AED9FA44}" destId="{BEC6016E-75A5-44F0-A494-24EFD7B7253C}" srcOrd="6" destOrd="0" presId="urn:microsoft.com/office/officeart/2005/8/layout/cycle2"/>
    <dgm:cxn modelId="{35234FC6-CE68-4757-BF5D-762DBF47D6BD}" type="presParOf" srcId="{EC7F5E67-01C8-4371-976C-4759AED9FA44}" destId="{BD09935D-D8CB-4275-8400-44EC74F8E835}" srcOrd="7" destOrd="0" presId="urn:microsoft.com/office/officeart/2005/8/layout/cycle2"/>
    <dgm:cxn modelId="{08B3FF90-E242-4823-B8DD-B01A7D2FC03D}" type="presParOf" srcId="{BD09935D-D8CB-4275-8400-44EC74F8E835}" destId="{7E23793A-0475-4F4B-ADD8-1C8AFAB79B78}" srcOrd="0" destOrd="0" presId="urn:microsoft.com/office/officeart/2005/8/layout/cycle2"/>
    <dgm:cxn modelId="{7528B646-46E0-4389-8635-BBA90EECB7E2}" type="presParOf" srcId="{EC7F5E67-01C8-4371-976C-4759AED9FA44}" destId="{AF73049B-5B8E-4CB6-98D1-6D5822EFD192}" srcOrd="8" destOrd="0" presId="urn:microsoft.com/office/officeart/2005/8/layout/cycle2"/>
    <dgm:cxn modelId="{9DA1474A-5C1F-4B0A-9F22-428FB4D0CEE2}" type="presParOf" srcId="{EC7F5E67-01C8-4371-976C-4759AED9FA44}" destId="{F0135D69-6CDF-479B-AB36-76BE2D184E66}" srcOrd="9" destOrd="0" presId="urn:microsoft.com/office/officeart/2005/8/layout/cycle2"/>
    <dgm:cxn modelId="{5745784E-394E-4298-829E-A4E9701F72A9}" type="presParOf" srcId="{F0135D69-6CDF-479B-AB36-76BE2D184E66}" destId="{C0DE6379-547E-48E4-8244-C8BD254CF031}" srcOrd="0" destOrd="0" presId="urn:microsoft.com/office/officeart/2005/8/layout/cycle2"/>
    <dgm:cxn modelId="{F40B06C5-681B-4AFF-B6BC-EFF59DA73F37}" type="presParOf" srcId="{EC7F5E67-01C8-4371-976C-4759AED9FA44}" destId="{9CDC0BF7-7DC8-4112-86AF-7B2CBDCF2041}" srcOrd="10" destOrd="0" presId="urn:microsoft.com/office/officeart/2005/8/layout/cycle2"/>
    <dgm:cxn modelId="{8E423137-58D2-435C-BF8F-6C2DEF276D04}" type="presParOf" srcId="{EC7F5E67-01C8-4371-976C-4759AED9FA44}" destId="{ECBD404D-B7DF-484B-991E-2C5C4ED562BE}" srcOrd="11" destOrd="0" presId="urn:microsoft.com/office/officeart/2005/8/layout/cycle2"/>
    <dgm:cxn modelId="{F67AD37F-2D80-4DF3-9A36-01229E4D5CE1}" type="presParOf" srcId="{ECBD404D-B7DF-484B-991E-2C5C4ED562BE}" destId="{BDDC68B1-16A5-45D4-AFFA-9EAC5DB6798F}" srcOrd="0" destOrd="0" presId="urn:microsoft.com/office/officeart/2005/8/layout/cycle2"/>
    <dgm:cxn modelId="{8492577D-4F3C-45C0-B9F5-668BC9FE6EAE}" type="presParOf" srcId="{EC7F5E67-01C8-4371-976C-4759AED9FA44}" destId="{26A79F26-6D93-4427-AA86-2764A4C28D8B}" srcOrd="12" destOrd="0" presId="urn:microsoft.com/office/officeart/2005/8/layout/cycle2"/>
    <dgm:cxn modelId="{D1782880-DECD-422E-B1D3-EF44B91BF299}" type="presParOf" srcId="{EC7F5E67-01C8-4371-976C-4759AED9FA44}" destId="{D1446F9B-2D17-4883-94BE-BA91C76E19E1}" srcOrd="13" destOrd="0" presId="urn:microsoft.com/office/officeart/2005/8/layout/cycle2"/>
    <dgm:cxn modelId="{7D734846-44FF-485A-93E9-42293EA3B6E0}" type="presParOf" srcId="{D1446F9B-2D17-4883-94BE-BA91C76E19E1}" destId="{385ECB85-2C74-4538-B85D-48DB35E3C58D}" srcOrd="0" destOrd="0" presId="urn:microsoft.com/office/officeart/2005/8/layout/cycle2"/>
    <dgm:cxn modelId="{E2403408-C20F-44A5-9CBC-0D5D76AAD1B3}" type="presParOf" srcId="{EC7F5E67-01C8-4371-976C-4759AED9FA44}" destId="{A740426D-F4B0-47B2-87A0-BFBBAF0AEA82}" srcOrd="14" destOrd="0" presId="urn:microsoft.com/office/officeart/2005/8/layout/cycle2"/>
    <dgm:cxn modelId="{AEE047EB-B794-4497-AEF4-D6CB3CE316AC}" type="presParOf" srcId="{EC7F5E67-01C8-4371-976C-4759AED9FA44}" destId="{90D57764-50D9-4ED1-93C7-AA75CC5BFAB8}" srcOrd="15" destOrd="0" presId="urn:microsoft.com/office/officeart/2005/8/layout/cycle2"/>
    <dgm:cxn modelId="{6BB4BD0C-8904-42D8-B34C-A4D540D15FCB}" type="presParOf" srcId="{90D57764-50D9-4ED1-93C7-AA75CC5BFAB8}" destId="{9750F4B4-1602-4491-9EB6-F44DF29E53DF}" srcOrd="0" destOrd="0" presId="urn:microsoft.com/office/officeart/2005/8/layout/cycle2"/>
    <dgm:cxn modelId="{4BCCAD06-2EE7-4F31-B1F0-7E49693C6C48}" type="presParOf" srcId="{EC7F5E67-01C8-4371-976C-4759AED9FA44}" destId="{E5D08AA4-F912-4C8D-824D-18ACE41DFB15}" srcOrd="16" destOrd="0" presId="urn:microsoft.com/office/officeart/2005/8/layout/cycle2"/>
    <dgm:cxn modelId="{01F652ED-49CD-4C77-B47D-D9780F1F8B95}" type="presParOf" srcId="{EC7F5E67-01C8-4371-976C-4759AED9FA44}" destId="{F1BB7C9D-EDAB-46DD-9516-66D6519BC2C9}" srcOrd="17" destOrd="0" presId="urn:microsoft.com/office/officeart/2005/8/layout/cycle2"/>
    <dgm:cxn modelId="{183B7272-181A-4D50-8376-37194C4620E5}" type="presParOf" srcId="{F1BB7C9D-EDAB-46DD-9516-66D6519BC2C9}" destId="{1F299087-D5A8-4BA8-A9ED-D0DA404C0CB5}" srcOrd="0" destOrd="0" presId="urn:microsoft.com/office/officeart/2005/8/layout/cycle2"/>
    <dgm:cxn modelId="{324B412D-DAC1-4430-8FA5-6F6682C5CEBA}" type="presParOf" srcId="{EC7F5E67-01C8-4371-976C-4759AED9FA44}" destId="{A48998F4-0BD0-4B68-9CBF-65029E06CCE8}" srcOrd="18" destOrd="0" presId="urn:microsoft.com/office/officeart/2005/8/layout/cycle2"/>
    <dgm:cxn modelId="{8B5A38E9-9A2C-4D53-9B35-82F030D2C79D}" type="presParOf" srcId="{EC7F5E67-01C8-4371-976C-4759AED9FA44}" destId="{2101CE09-4336-4724-9D54-C3DBED6666B7}" srcOrd="19" destOrd="0" presId="urn:microsoft.com/office/officeart/2005/8/layout/cycle2"/>
    <dgm:cxn modelId="{AC2B4F20-E336-42F9-B18C-34BE23FC8A98}" type="presParOf" srcId="{2101CE09-4336-4724-9D54-C3DBED6666B7}" destId="{CC1E8162-401B-4D15-B746-718114783213}" srcOrd="0" destOrd="0" presId="urn:microsoft.com/office/officeart/2005/8/layout/cycle2"/>
    <dgm:cxn modelId="{9431F496-5B4E-442E-9444-928E3F22B347}" type="presParOf" srcId="{EC7F5E67-01C8-4371-976C-4759AED9FA44}" destId="{7963517C-25D2-4FF1-9828-FF9871C41E49}" srcOrd="20" destOrd="0" presId="urn:microsoft.com/office/officeart/2005/8/layout/cycle2"/>
    <dgm:cxn modelId="{C3AF30FF-7359-4705-9497-C5BDD0F11011}" type="presParOf" srcId="{EC7F5E67-01C8-4371-976C-4759AED9FA44}" destId="{FA28C8EF-D56A-4AD6-AC77-F66F235EF0FA}" srcOrd="21" destOrd="0" presId="urn:microsoft.com/office/officeart/2005/8/layout/cycle2"/>
    <dgm:cxn modelId="{2F02071C-E0BB-4F17-A218-536FF43EECC9}" type="presParOf" srcId="{FA28C8EF-D56A-4AD6-AC77-F66F235EF0FA}" destId="{2E6F2475-1E61-4D78-9CEA-789D950E26C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E850ACF-B175-4C74-8EE2-79458ADA2BE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97E18F-F75E-4943-9C6A-31DC0B36FDE7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2FF4AAB7-5A09-4459-8179-EBB9E425C68D}" type="parTrans" cxnId="{D2A800A5-A339-4315-8F28-2505C216F9FA}">
      <dgm:prSet/>
      <dgm:spPr/>
      <dgm:t>
        <a:bodyPr/>
        <a:lstStyle/>
        <a:p>
          <a:endParaRPr lang="en-US"/>
        </a:p>
      </dgm:t>
    </dgm:pt>
    <dgm:pt modelId="{ECF2977A-70C2-4564-91AD-39D39620C5EF}" type="sibTrans" cxnId="{D2A800A5-A339-4315-8F28-2505C216F9FA}">
      <dgm:prSet/>
      <dgm:spPr/>
      <dgm:t>
        <a:bodyPr/>
        <a:lstStyle/>
        <a:p>
          <a:endParaRPr lang="en-US"/>
        </a:p>
      </dgm:t>
    </dgm:pt>
    <dgm:pt modelId="{36606FAD-B9A6-4872-B5F4-942157507AC2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2</a:t>
          </a:r>
        </a:p>
      </dgm:t>
    </dgm:pt>
    <dgm:pt modelId="{60845D8A-7509-4EDD-B2AB-233EAD88B9ED}" type="parTrans" cxnId="{75728B7B-D1C5-42F7-B372-11A698D94E20}">
      <dgm:prSet/>
      <dgm:spPr/>
      <dgm:t>
        <a:bodyPr/>
        <a:lstStyle/>
        <a:p>
          <a:endParaRPr lang="en-US"/>
        </a:p>
      </dgm:t>
    </dgm:pt>
    <dgm:pt modelId="{866076D7-579B-4B40-A4DB-1BC6A9213E4E}" type="sibTrans" cxnId="{75728B7B-D1C5-42F7-B372-11A698D94E20}">
      <dgm:prSet/>
      <dgm:spPr/>
      <dgm:t>
        <a:bodyPr/>
        <a:lstStyle/>
        <a:p>
          <a:endParaRPr lang="en-US"/>
        </a:p>
      </dgm:t>
    </dgm:pt>
    <dgm:pt modelId="{96178FA8-488A-4D77-A4EF-05AFCC3A7FCE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4C2A86F0-9B0A-47BC-B1DA-28DE0D8661F1}" type="parTrans" cxnId="{817C47B2-D9BD-4D63-82E5-875F44FA113F}">
      <dgm:prSet/>
      <dgm:spPr/>
      <dgm:t>
        <a:bodyPr/>
        <a:lstStyle/>
        <a:p>
          <a:endParaRPr lang="en-US"/>
        </a:p>
      </dgm:t>
    </dgm:pt>
    <dgm:pt modelId="{78EAAC96-94FE-4B6F-8C56-923AD8A0412E}" type="sibTrans" cxnId="{817C47B2-D9BD-4D63-82E5-875F44FA113F}">
      <dgm:prSet/>
      <dgm:spPr/>
      <dgm:t>
        <a:bodyPr/>
        <a:lstStyle/>
        <a:p>
          <a:endParaRPr lang="en-US"/>
        </a:p>
      </dgm:t>
    </dgm:pt>
    <dgm:pt modelId="{257C9DB6-B36E-4594-9603-8E86EFFC0C4E}">
      <dgm:prSet phldrT="[Text]"/>
      <dgm:spPr/>
      <dgm:t>
        <a:bodyPr/>
        <a:lstStyle/>
        <a:p>
          <a:r>
            <a:rPr lang="en-US" dirty="0"/>
            <a:t>4</a:t>
          </a:r>
        </a:p>
      </dgm:t>
    </dgm:pt>
    <dgm:pt modelId="{17A7F599-87BA-434C-AE7A-167CAE8CEA6E}" type="parTrans" cxnId="{C488C279-A7B4-4A7C-93A2-9849531C2259}">
      <dgm:prSet/>
      <dgm:spPr/>
      <dgm:t>
        <a:bodyPr/>
        <a:lstStyle/>
        <a:p>
          <a:endParaRPr lang="en-US"/>
        </a:p>
      </dgm:t>
    </dgm:pt>
    <dgm:pt modelId="{5E5192FF-BCAB-41D4-9B24-B8E3D791D846}" type="sibTrans" cxnId="{C488C279-A7B4-4A7C-93A2-9849531C2259}">
      <dgm:prSet/>
      <dgm:spPr/>
      <dgm:t>
        <a:bodyPr/>
        <a:lstStyle/>
        <a:p>
          <a:endParaRPr lang="en-US"/>
        </a:p>
      </dgm:t>
    </dgm:pt>
    <dgm:pt modelId="{23E1684D-D996-4B51-945F-050CA7FD9D51}">
      <dgm:prSet phldrT="[Text]"/>
      <dgm:spPr/>
      <dgm:t>
        <a:bodyPr/>
        <a:lstStyle/>
        <a:p>
          <a:r>
            <a:rPr lang="en-US" dirty="0"/>
            <a:t>0</a:t>
          </a:r>
        </a:p>
      </dgm:t>
    </dgm:pt>
    <dgm:pt modelId="{6EDAEDD3-4B6F-4C72-9C69-1A5C30E0F652}" type="parTrans" cxnId="{5FD6822F-7BD3-404B-8E46-6BD51956BCC7}">
      <dgm:prSet/>
      <dgm:spPr/>
      <dgm:t>
        <a:bodyPr/>
        <a:lstStyle/>
        <a:p>
          <a:endParaRPr lang="en-US"/>
        </a:p>
      </dgm:t>
    </dgm:pt>
    <dgm:pt modelId="{ECEB38BA-503B-47F7-BAD3-D6186944A379}" type="sibTrans" cxnId="{5FD6822F-7BD3-404B-8E46-6BD51956BCC7}">
      <dgm:prSet/>
      <dgm:spPr/>
      <dgm:t>
        <a:bodyPr/>
        <a:lstStyle/>
        <a:p>
          <a:endParaRPr lang="en-US"/>
        </a:p>
      </dgm:t>
    </dgm:pt>
    <dgm:pt modelId="{EC7F5E67-01C8-4371-976C-4759AED9FA44}" type="pres">
      <dgm:prSet presAssocID="{6E850ACF-B175-4C74-8EE2-79458ADA2BE7}" presName="cycle" presStyleCnt="0">
        <dgm:presLayoutVars>
          <dgm:dir/>
          <dgm:resizeHandles val="exact"/>
        </dgm:presLayoutVars>
      </dgm:prSet>
      <dgm:spPr/>
    </dgm:pt>
    <dgm:pt modelId="{EE8B2F90-5409-4918-A330-3A3885CA95FB}" type="pres">
      <dgm:prSet presAssocID="{2097E18F-F75E-4943-9C6A-31DC0B36FDE7}" presName="node" presStyleLbl="node1" presStyleIdx="0" presStyleCnt="5">
        <dgm:presLayoutVars>
          <dgm:bulletEnabled val="1"/>
        </dgm:presLayoutVars>
      </dgm:prSet>
      <dgm:spPr/>
    </dgm:pt>
    <dgm:pt modelId="{7EE0A78F-551D-479F-BC0B-105C8050E3C4}" type="pres">
      <dgm:prSet presAssocID="{ECF2977A-70C2-4564-91AD-39D39620C5EF}" presName="sibTrans" presStyleLbl="sibTrans2D1" presStyleIdx="0" presStyleCnt="5"/>
      <dgm:spPr/>
    </dgm:pt>
    <dgm:pt modelId="{F297C8AD-7A25-4563-8840-FCD32E950833}" type="pres">
      <dgm:prSet presAssocID="{ECF2977A-70C2-4564-91AD-39D39620C5EF}" presName="connectorText" presStyleLbl="sibTrans2D1" presStyleIdx="0" presStyleCnt="5"/>
      <dgm:spPr/>
    </dgm:pt>
    <dgm:pt modelId="{B554ABC4-9FE3-451F-A1DC-BF4400A139C6}" type="pres">
      <dgm:prSet presAssocID="{36606FAD-B9A6-4872-B5F4-942157507AC2}" presName="node" presStyleLbl="node1" presStyleIdx="1" presStyleCnt="5">
        <dgm:presLayoutVars>
          <dgm:bulletEnabled val="1"/>
        </dgm:presLayoutVars>
      </dgm:prSet>
      <dgm:spPr/>
    </dgm:pt>
    <dgm:pt modelId="{06CF0B52-AD25-4910-A4BC-A435CD2134CA}" type="pres">
      <dgm:prSet presAssocID="{866076D7-579B-4B40-A4DB-1BC6A9213E4E}" presName="sibTrans" presStyleLbl="sibTrans2D1" presStyleIdx="1" presStyleCnt="5"/>
      <dgm:spPr/>
    </dgm:pt>
    <dgm:pt modelId="{E124F5E9-1DB0-4C11-9FF7-7CCD90B9A7FE}" type="pres">
      <dgm:prSet presAssocID="{866076D7-579B-4B40-A4DB-1BC6A9213E4E}" presName="connectorText" presStyleLbl="sibTrans2D1" presStyleIdx="1" presStyleCnt="5"/>
      <dgm:spPr/>
    </dgm:pt>
    <dgm:pt modelId="{0E17A144-2D6D-45BE-BECF-EB1C5A4DEA86}" type="pres">
      <dgm:prSet presAssocID="{96178FA8-488A-4D77-A4EF-05AFCC3A7FCE}" presName="node" presStyleLbl="node1" presStyleIdx="2" presStyleCnt="5">
        <dgm:presLayoutVars>
          <dgm:bulletEnabled val="1"/>
        </dgm:presLayoutVars>
      </dgm:prSet>
      <dgm:spPr/>
    </dgm:pt>
    <dgm:pt modelId="{2E1A5098-B674-4932-8937-F81C71955E93}" type="pres">
      <dgm:prSet presAssocID="{78EAAC96-94FE-4B6F-8C56-923AD8A0412E}" presName="sibTrans" presStyleLbl="sibTrans2D1" presStyleIdx="2" presStyleCnt="5"/>
      <dgm:spPr/>
    </dgm:pt>
    <dgm:pt modelId="{3DDABCF5-2332-48F8-BEF2-E96DD25AB85A}" type="pres">
      <dgm:prSet presAssocID="{78EAAC96-94FE-4B6F-8C56-923AD8A0412E}" presName="connectorText" presStyleLbl="sibTrans2D1" presStyleIdx="2" presStyleCnt="5"/>
      <dgm:spPr/>
    </dgm:pt>
    <dgm:pt modelId="{BEC6016E-75A5-44F0-A494-24EFD7B7253C}" type="pres">
      <dgm:prSet presAssocID="{257C9DB6-B36E-4594-9603-8E86EFFC0C4E}" presName="node" presStyleLbl="node1" presStyleIdx="3" presStyleCnt="5">
        <dgm:presLayoutVars>
          <dgm:bulletEnabled val="1"/>
        </dgm:presLayoutVars>
      </dgm:prSet>
      <dgm:spPr/>
    </dgm:pt>
    <dgm:pt modelId="{BD09935D-D8CB-4275-8400-44EC74F8E835}" type="pres">
      <dgm:prSet presAssocID="{5E5192FF-BCAB-41D4-9B24-B8E3D791D846}" presName="sibTrans" presStyleLbl="sibTrans2D1" presStyleIdx="3" presStyleCnt="5"/>
      <dgm:spPr/>
    </dgm:pt>
    <dgm:pt modelId="{7E23793A-0475-4F4B-ADD8-1C8AFAB79B78}" type="pres">
      <dgm:prSet presAssocID="{5E5192FF-BCAB-41D4-9B24-B8E3D791D846}" presName="connectorText" presStyleLbl="sibTrans2D1" presStyleIdx="3" presStyleCnt="5"/>
      <dgm:spPr/>
    </dgm:pt>
    <dgm:pt modelId="{AF73049B-5B8E-4CB6-98D1-6D5822EFD192}" type="pres">
      <dgm:prSet presAssocID="{23E1684D-D996-4B51-945F-050CA7FD9D51}" presName="node" presStyleLbl="node1" presStyleIdx="4" presStyleCnt="5">
        <dgm:presLayoutVars>
          <dgm:bulletEnabled val="1"/>
        </dgm:presLayoutVars>
      </dgm:prSet>
      <dgm:spPr/>
    </dgm:pt>
    <dgm:pt modelId="{F0135D69-6CDF-479B-AB36-76BE2D184E66}" type="pres">
      <dgm:prSet presAssocID="{ECEB38BA-503B-47F7-BAD3-D6186944A379}" presName="sibTrans" presStyleLbl="sibTrans2D1" presStyleIdx="4" presStyleCnt="5"/>
      <dgm:spPr/>
    </dgm:pt>
    <dgm:pt modelId="{C0DE6379-547E-48E4-8244-C8BD254CF031}" type="pres">
      <dgm:prSet presAssocID="{ECEB38BA-503B-47F7-BAD3-D6186944A379}" presName="connectorText" presStyleLbl="sibTrans2D1" presStyleIdx="4" presStyleCnt="5"/>
      <dgm:spPr/>
    </dgm:pt>
  </dgm:ptLst>
  <dgm:cxnLst>
    <dgm:cxn modelId="{07FAF314-A4C8-401D-82BB-80B02012B643}" type="presOf" srcId="{78EAAC96-94FE-4B6F-8C56-923AD8A0412E}" destId="{3DDABCF5-2332-48F8-BEF2-E96DD25AB85A}" srcOrd="1" destOrd="0" presId="urn:microsoft.com/office/officeart/2005/8/layout/cycle2"/>
    <dgm:cxn modelId="{13020816-4735-4DB1-A23E-375FC0CAE29D}" type="presOf" srcId="{5E5192FF-BCAB-41D4-9B24-B8E3D791D846}" destId="{7E23793A-0475-4F4B-ADD8-1C8AFAB79B78}" srcOrd="1" destOrd="0" presId="urn:microsoft.com/office/officeart/2005/8/layout/cycle2"/>
    <dgm:cxn modelId="{B673CE25-D516-4127-B17B-3CB6A1B98D5D}" type="presOf" srcId="{ECF2977A-70C2-4564-91AD-39D39620C5EF}" destId="{F297C8AD-7A25-4563-8840-FCD32E950833}" srcOrd="1" destOrd="0" presId="urn:microsoft.com/office/officeart/2005/8/layout/cycle2"/>
    <dgm:cxn modelId="{B90FAB26-EF5E-4F9A-92AA-CBC260DBA082}" type="presOf" srcId="{36606FAD-B9A6-4872-B5F4-942157507AC2}" destId="{B554ABC4-9FE3-451F-A1DC-BF4400A139C6}" srcOrd="0" destOrd="0" presId="urn:microsoft.com/office/officeart/2005/8/layout/cycle2"/>
    <dgm:cxn modelId="{BB55B626-EC26-4663-AC21-FCFFFD068A03}" type="presOf" srcId="{6E850ACF-B175-4C74-8EE2-79458ADA2BE7}" destId="{EC7F5E67-01C8-4371-976C-4759AED9FA44}" srcOrd="0" destOrd="0" presId="urn:microsoft.com/office/officeart/2005/8/layout/cycle2"/>
    <dgm:cxn modelId="{5FD6822F-7BD3-404B-8E46-6BD51956BCC7}" srcId="{6E850ACF-B175-4C74-8EE2-79458ADA2BE7}" destId="{23E1684D-D996-4B51-945F-050CA7FD9D51}" srcOrd="4" destOrd="0" parTransId="{6EDAEDD3-4B6F-4C72-9C69-1A5C30E0F652}" sibTransId="{ECEB38BA-503B-47F7-BAD3-D6186944A379}"/>
    <dgm:cxn modelId="{2908C43D-61C7-430D-9797-F45AC05D277F}" type="presOf" srcId="{5E5192FF-BCAB-41D4-9B24-B8E3D791D846}" destId="{BD09935D-D8CB-4275-8400-44EC74F8E835}" srcOrd="0" destOrd="0" presId="urn:microsoft.com/office/officeart/2005/8/layout/cycle2"/>
    <dgm:cxn modelId="{43E8D167-93CC-4F11-B7D3-E0725D6E4C3C}" type="presOf" srcId="{ECEB38BA-503B-47F7-BAD3-D6186944A379}" destId="{F0135D69-6CDF-479B-AB36-76BE2D184E66}" srcOrd="0" destOrd="0" presId="urn:microsoft.com/office/officeart/2005/8/layout/cycle2"/>
    <dgm:cxn modelId="{5AC92D4E-7DE5-43BD-8CC5-CA616021DC79}" type="presOf" srcId="{866076D7-579B-4B40-A4DB-1BC6A9213E4E}" destId="{06CF0B52-AD25-4910-A4BC-A435CD2134CA}" srcOrd="0" destOrd="0" presId="urn:microsoft.com/office/officeart/2005/8/layout/cycle2"/>
    <dgm:cxn modelId="{C488C279-A7B4-4A7C-93A2-9849531C2259}" srcId="{6E850ACF-B175-4C74-8EE2-79458ADA2BE7}" destId="{257C9DB6-B36E-4594-9603-8E86EFFC0C4E}" srcOrd="3" destOrd="0" parTransId="{17A7F599-87BA-434C-AE7A-167CAE8CEA6E}" sibTransId="{5E5192FF-BCAB-41D4-9B24-B8E3D791D846}"/>
    <dgm:cxn modelId="{75728B7B-D1C5-42F7-B372-11A698D94E20}" srcId="{6E850ACF-B175-4C74-8EE2-79458ADA2BE7}" destId="{36606FAD-B9A6-4872-B5F4-942157507AC2}" srcOrd="1" destOrd="0" parTransId="{60845D8A-7509-4EDD-B2AB-233EAD88B9ED}" sibTransId="{866076D7-579B-4B40-A4DB-1BC6A9213E4E}"/>
    <dgm:cxn modelId="{3327757D-942B-4594-BEEB-1FE97C2DB4A9}" type="presOf" srcId="{257C9DB6-B36E-4594-9603-8E86EFFC0C4E}" destId="{BEC6016E-75A5-44F0-A494-24EFD7B7253C}" srcOrd="0" destOrd="0" presId="urn:microsoft.com/office/officeart/2005/8/layout/cycle2"/>
    <dgm:cxn modelId="{03758281-9905-46DD-92FC-A59729FC7F56}" type="presOf" srcId="{ECEB38BA-503B-47F7-BAD3-D6186944A379}" destId="{C0DE6379-547E-48E4-8244-C8BD254CF031}" srcOrd="1" destOrd="0" presId="urn:microsoft.com/office/officeart/2005/8/layout/cycle2"/>
    <dgm:cxn modelId="{83CDE488-0B84-4B2B-BD7E-1ADC391EC853}" type="presOf" srcId="{78EAAC96-94FE-4B6F-8C56-923AD8A0412E}" destId="{2E1A5098-B674-4932-8937-F81C71955E93}" srcOrd="0" destOrd="0" presId="urn:microsoft.com/office/officeart/2005/8/layout/cycle2"/>
    <dgm:cxn modelId="{2EBB9C93-0BB7-48F5-A0D7-E1AD680D090B}" type="presOf" srcId="{23E1684D-D996-4B51-945F-050CA7FD9D51}" destId="{AF73049B-5B8E-4CB6-98D1-6D5822EFD192}" srcOrd="0" destOrd="0" presId="urn:microsoft.com/office/officeart/2005/8/layout/cycle2"/>
    <dgm:cxn modelId="{B10DB299-9171-4EE5-8A91-9098845D7713}" type="presOf" srcId="{2097E18F-F75E-4943-9C6A-31DC0B36FDE7}" destId="{EE8B2F90-5409-4918-A330-3A3885CA95FB}" srcOrd="0" destOrd="0" presId="urn:microsoft.com/office/officeart/2005/8/layout/cycle2"/>
    <dgm:cxn modelId="{5ECF3F9D-C436-4076-99E4-7B37732C5FBC}" type="presOf" srcId="{96178FA8-488A-4D77-A4EF-05AFCC3A7FCE}" destId="{0E17A144-2D6D-45BE-BECF-EB1C5A4DEA86}" srcOrd="0" destOrd="0" presId="urn:microsoft.com/office/officeart/2005/8/layout/cycle2"/>
    <dgm:cxn modelId="{D2A800A5-A339-4315-8F28-2505C216F9FA}" srcId="{6E850ACF-B175-4C74-8EE2-79458ADA2BE7}" destId="{2097E18F-F75E-4943-9C6A-31DC0B36FDE7}" srcOrd="0" destOrd="0" parTransId="{2FF4AAB7-5A09-4459-8179-EBB9E425C68D}" sibTransId="{ECF2977A-70C2-4564-91AD-39D39620C5EF}"/>
    <dgm:cxn modelId="{817C47B2-D9BD-4D63-82E5-875F44FA113F}" srcId="{6E850ACF-B175-4C74-8EE2-79458ADA2BE7}" destId="{96178FA8-488A-4D77-A4EF-05AFCC3A7FCE}" srcOrd="2" destOrd="0" parTransId="{4C2A86F0-9B0A-47BC-B1DA-28DE0D8661F1}" sibTransId="{78EAAC96-94FE-4B6F-8C56-923AD8A0412E}"/>
    <dgm:cxn modelId="{203960F6-332A-493B-9E0F-566108C76B5B}" type="presOf" srcId="{ECF2977A-70C2-4564-91AD-39D39620C5EF}" destId="{7EE0A78F-551D-479F-BC0B-105C8050E3C4}" srcOrd="0" destOrd="0" presId="urn:microsoft.com/office/officeart/2005/8/layout/cycle2"/>
    <dgm:cxn modelId="{A114B8FA-4A02-4E81-8E04-6A58BD3E692C}" type="presOf" srcId="{866076D7-579B-4B40-A4DB-1BC6A9213E4E}" destId="{E124F5E9-1DB0-4C11-9FF7-7CCD90B9A7FE}" srcOrd="1" destOrd="0" presId="urn:microsoft.com/office/officeart/2005/8/layout/cycle2"/>
    <dgm:cxn modelId="{61AB8476-2A04-47CA-A09F-7E461D3ACA26}" type="presParOf" srcId="{EC7F5E67-01C8-4371-976C-4759AED9FA44}" destId="{EE8B2F90-5409-4918-A330-3A3885CA95FB}" srcOrd="0" destOrd="0" presId="urn:microsoft.com/office/officeart/2005/8/layout/cycle2"/>
    <dgm:cxn modelId="{06838B49-6312-4FAB-AC15-86AC63D02EE2}" type="presParOf" srcId="{EC7F5E67-01C8-4371-976C-4759AED9FA44}" destId="{7EE0A78F-551D-479F-BC0B-105C8050E3C4}" srcOrd="1" destOrd="0" presId="urn:microsoft.com/office/officeart/2005/8/layout/cycle2"/>
    <dgm:cxn modelId="{DE4EF12F-64BF-4140-957C-6265C6AAD0A2}" type="presParOf" srcId="{7EE0A78F-551D-479F-BC0B-105C8050E3C4}" destId="{F297C8AD-7A25-4563-8840-FCD32E950833}" srcOrd="0" destOrd="0" presId="urn:microsoft.com/office/officeart/2005/8/layout/cycle2"/>
    <dgm:cxn modelId="{555D43C1-6043-4107-9974-8CED1A3EDC1C}" type="presParOf" srcId="{EC7F5E67-01C8-4371-976C-4759AED9FA44}" destId="{B554ABC4-9FE3-451F-A1DC-BF4400A139C6}" srcOrd="2" destOrd="0" presId="urn:microsoft.com/office/officeart/2005/8/layout/cycle2"/>
    <dgm:cxn modelId="{6B5E2428-1AEA-48BA-AA7A-1FB232EACF79}" type="presParOf" srcId="{EC7F5E67-01C8-4371-976C-4759AED9FA44}" destId="{06CF0B52-AD25-4910-A4BC-A435CD2134CA}" srcOrd="3" destOrd="0" presId="urn:microsoft.com/office/officeart/2005/8/layout/cycle2"/>
    <dgm:cxn modelId="{F13CAD62-9CE1-4599-AABD-7FD14F32378F}" type="presParOf" srcId="{06CF0B52-AD25-4910-A4BC-A435CD2134CA}" destId="{E124F5E9-1DB0-4C11-9FF7-7CCD90B9A7FE}" srcOrd="0" destOrd="0" presId="urn:microsoft.com/office/officeart/2005/8/layout/cycle2"/>
    <dgm:cxn modelId="{484FE497-4F6B-4A23-957B-FA3F5F1CEA45}" type="presParOf" srcId="{EC7F5E67-01C8-4371-976C-4759AED9FA44}" destId="{0E17A144-2D6D-45BE-BECF-EB1C5A4DEA86}" srcOrd="4" destOrd="0" presId="urn:microsoft.com/office/officeart/2005/8/layout/cycle2"/>
    <dgm:cxn modelId="{3CBC5465-428E-42FB-98E0-C057EEF5780E}" type="presParOf" srcId="{EC7F5E67-01C8-4371-976C-4759AED9FA44}" destId="{2E1A5098-B674-4932-8937-F81C71955E93}" srcOrd="5" destOrd="0" presId="urn:microsoft.com/office/officeart/2005/8/layout/cycle2"/>
    <dgm:cxn modelId="{36B5C0FF-62E7-45F3-A2D2-E1BF4A32E2D7}" type="presParOf" srcId="{2E1A5098-B674-4932-8937-F81C71955E93}" destId="{3DDABCF5-2332-48F8-BEF2-E96DD25AB85A}" srcOrd="0" destOrd="0" presId="urn:microsoft.com/office/officeart/2005/8/layout/cycle2"/>
    <dgm:cxn modelId="{EF01ED03-C309-498A-849C-90A1203C27F2}" type="presParOf" srcId="{EC7F5E67-01C8-4371-976C-4759AED9FA44}" destId="{BEC6016E-75A5-44F0-A494-24EFD7B7253C}" srcOrd="6" destOrd="0" presId="urn:microsoft.com/office/officeart/2005/8/layout/cycle2"/>
    <dgm:cxn modelId="{35234FC6-CE68-4757-BF5D-762DBF47D6BD}" type="presParOf" srcId="{EC7F5E67-01C8-4371-976C-4759AED9FA44}" destId="{BD09935D-D8CB-4275-8400-44EC74F8E835}" srcOrd="7" destOrd="0" presId="urn:microsoft.com/office/officeart/2005/8/layout/cycle2"/>
    <dgm:cxn modelId="{08B3FF90-E242-4823-B8DD-B01A7D2FC03D}" type="presParOf" srcId="{BD09935D-D8CB-4275-8400-44EC74F8E835}" destId="{7E23793A-0475-4F4B-ADD8-1C8AFAB79B78}" srcOrd="0" destOrd="0" presId="urn:microsoft.com/office/officeart/2005/8/layout/cycle2"/>
    <dgm:cxn modelId="{7528B646-46E0-4389-8635-BBA90EECB7E2}" type="presParOf" srcId="{EC7F5E67-01C8-4371-976C-4759AED9FA44}" destId="{AF73049B-5B8E-4CB6-98D1-6D5822EFD192}" srcOrd="8" destOrd="0" presId="urn:microsoft.com/office/officeart/2005/8/layout/cycle2"/>
    <dgm:cxn modelId="{9DA1474A-5C1F-4B0A-9F22-428FB4D0CEE2}" type="presParOf" srcId="{EC7F5E67-01C8-4371-976C-4759AED9FA44}" destId="{F0135D69-6CDF-479B-AB36-76BE2D184E66}" srcOrd="9" destOrd="0" presId="urn:microsoft.com/office/officeart/2005/8/layout/cycle2"/>
    <dgm:cxn modelId="{5745784E-394E-4298-829E-A4E9701F72A9}" type="presParOf" srcId="{F0135D69-6CDF-479B-AB36-76BE2D184E66}" destId="{C0DE6379-547E-48E4-8244-C8BD254CF03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E850ACF-B175-4C74-8EE2-79458ADA2BE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97E18F-F75E-4943-9C6A-31DC0B36FDE7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2FF4AAB7-5A09-4459-8179-EBB9E425C68D}" type="parTrans" cxnId="{D2A800A5-A339-4315-8F28-2505C216F9FA}">
      <dgm:prSet/>
      <dgm:spPr/>
      <dgm:t>
        <a:bodyPr/>
        <a:lstStyle/>
        <a:p>
          <a:endParaRPr lang="en-US"/>
        </a:p>
      </dgm:t>
    </dgm:pt>
    <dgm:pt modelId="{ECF2977A-70C2-4564-91AD-39D39620C5EF}" type="sibTrans" cxnId="{D2A800A5-A339-4315-8F28-2505C216F9FA}">
      <dgm:prSet/>
      <dgm:spPr/>
      <dgm:t>
        <a:bodyPr/>
        <a:lstStyle/>
        <a:p>
          <a:endParaRPr lang="en-US"/>
        </a:p>
      </dgm:t>
    </dgm:pt>
    <dgm:pt modelId="{36606FAD-B9A6-4872-B5F4-942157507AC2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60845D8A-7509-4EDD-B2AB-233EAD88B9ED}" type="parTrans" cxnId="{75728B7B-D1C5-42F7-B372-11A698D94E20}">
      <dgm:prSet/>
      <dgm:spPr/>
      <dgm:t>
        <a:bodyPr/>
        <a:lstStyle/>
        <a:p>
          <a:endParaRPr lang="en-US"/>
        </a:p>
      </dgm:t>
    </dgm:pt>
    <dgm:pt modelId="{866076D7-579B-4B40-A4DB-1BC6A9213E4E}" type="sibTrans" cxnId="{75728B7B-D1C5-42F7-B372-11A698D94E20}">
      <dgm:prSet/>
      <dgm:spPr/>
      <dgm:t>
        <a:bodyPr/>
        <a:lstStyle/>
        <a:p>
          <a:endParaRPr lang="en-US"/>
        </a:p>
      </dgm:t>
    </dgm:pt>
    <dgm:pt modelId="{96178FA8-488A-4D77-A4EF-05AFCC3A7FCE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4C2A86F0-9B0A-47BC-B1DA-28DE0D8661F1}" type="parTrans" cxnId="{817C47B2-D9BD-4D63-82E5-875F44FA113F}">
      <dgm:prSet/>
      <dgm:spPr/>
      <dgm:t>
        <a:bodyPr/>
        <a:lstStyle/>
        <a:p>
          <a:endParaRPr lang="en-US"/>
        </a:p>
      </dgm:t>
    </dgm:pt>
    <dgm:pt modelId="{78EAAC96-94FE-4B6F-8C56-923AD8A0412E}" type="sibTrans" cxnId="{817C47B2-D9BD-4D63-82E5-875F44FA113F}">
      <dgm:prSet/>
      <dgm:spPr/>
      <dgm:t>
        <a:bodyPr/>
        <a:lstStyle/>
        <a:p>
          <a:endParaRPr lang="en-US"/>
        </a:p>
      </dgm:t>
    </dgm:pt>
    <dgm:pt modelId="{257C9DB6-B36E-4594-9603-8E86EFFC0C4E}">
      <dgm:prSet phldrT="[Text]"/>
      <dgm:spPr/>
      <dgm:t>
        <a:bodyPr/>
        <a:lstStyle/>
        <a:p>
          <a:r>
            <a:rPr lang="en-US"/>
            <a:t>4</a:t>
          </a:r>
        </a:p>
      </dgm:t>
    </dgm:pt>
    <dgm:pt modelId="{17A7F599-87BA-434C-AE7A-167CAE8CEA6E}" type="parTrans" cxnId="{C488C279-A7B4-4A7C-93A2-9849531C2259}">
      <dgm:prSet/>
      <dgm:spPr/>
      <dgm:t>
        <a:bodyPr/>
        <a:lstStyle/>
        <a:p>
          <a:endParaRPr lang="en-US"/>
        </a:p>
      </dgm:t>
    </dgm:pt>
    <dgm:pt modelId="{5E5192FF-BCAB-41D4-9B24-B8E3D791D846}" type="sibTrans" cxnId="{C488C279-A7B4-4A7C-93A2-9849531C2259}">
      <dgm:prSet/>
      <dgm:spPr/>
      <dgm:t>
        <a:bodyPr/>
        <a:lstStyle/>
        <a:p>
          <a:endParaRPr lang="en-US"/>
        </a:p>
      </dgm:t>
    </dgm:pt>
    <dgm:pt modelId="{23E1684D-D996-4B51-945F-050CA7FD9D51}">
      <dgm:prSet phldrT="[Text]"/>
      <dgm:spPr/>
      <dgm:t>
        <a:bodyPr/>
        <a:lstStyle/>
        <a:p>
          <a:r>
            <a:rPr lang="en-US" dirty="0"/>
            <a:t>5</a:t>
          </a:r>
        </a:p>
      </dgm:t>
    </dgm:pt>
    <dgm:pt modelId="{6EDAEDD3-4B6F-4C72-9C69-1A5C30E0F652}" type="parTrans" cxnId="{5FD6822F-7BD3-404B-8E46-6BD51956BCC7}">
      <dgm:prSet/>
      <dgm:spPr/>
      <dgm:t>
        <a:bodyPr/>
        <a:lstStyle/>
        <a:p>
          <a:endParaRPr lang="en-US"/>
        </a:p>
      </dgm:t>
    </dgm:pt>
    <dgm:pt modelId="{ECEB38BA-503B-47F7-BAD3-D6186944A379}" type="sibTrans" cxnId="{5FD6822F-7BD3-404B-8E46-6BD51956BCC7}">
      <dgm:prSet/>
      <dgm:spPr/>
      <dgm:t>
        <a:bodyPr/>
        <a:lstStyle/>
        <a:p>
          <a:endParaRPr lang="en-US"/>
        </a:p>
      </dgm:t>
    </dgm:pt>
    <dgm:pt modelId="{0CC32C70-93A1-49CA-9115-1912F871A659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6</a:t>
          </a:r>
        </a:p>
      </dgm:t>
    </dgm:pt>
    <dgm:pt modelId="{46AAEFAA-5DE1-4DC1-99CB-B558D99466C9}" type="parTrans" cxnId="{7C057234-7309-4C2E-A4EC-A721404CA7B5}">
      <dgm:prSet/>
      <dgm:spPr/>
      <dgm:t>
        <a:bodyPr/>
        <a:lstStyle/>
        <a:p>
          <a:endParaRPr lang="en-US"/>
        </a:p>
      </dgm:t>
    </dgm:pt>
    <dgm:pt modelId="{7F9F50F1-DFF0-4120-AEBC-0DB231C388AA}" type="sibTrans" cxnId="{7C057234-7309-4C2E-A4EC-A721404CA7B5}">
      <dgm:prSet/>
      <dgm:spPr/>
      <dgm:t>
        <a:bodyPr/>
        <a:lstStyle/>
        <a:p>
          <a:endParaRPr lang="en-US"/>
        </a:p>
      </dgm:t>
    </dgm:pt>
    <dgm:pt modelId="{A141D5FE-6A4C-4328-9E32-EC5CE505661E}">
      <dgm:prSet/>
      <dgm:spPr/>
      <dgm:t>
        <a:bodyPr/>
        <a:lstStyle/>
        <a:p>
          <a:r>
            <a:rPr lang="en-US" dirty="0"/>
            <a:t>0</a:t>
          </a:r>
        </a:p>
      </dgm:t>
    </dgm:pt>
    <dgm:pt modelId="{1A4073E1-C4F1-4BAF-81D3-1C393F9D8D35}" type="parTrans" cxnId="{368DFA37-0FFE-4189-BBAF-319FBF8EA4CA}">
      <dgm:prSet/>
      <dgm:spPr/>
      <dgm:t>
        <a:bodyPr/>
        <a:lstStyle/>
        <a:p>
          <a:endParaRPr lang="en-US"/>
        </a:p>
      </dgm:t>
    </dgm:pt>
    <dgm:pt modelId="{965C2683-B935-47AC-9994-614E9377C21E}" type="sibTrans" cxnId="{368DFA37-0FFE-4189-BBAF-319FBF8EA4CA}">
      <dgm:prSet/>
      <dgm:spPr/>
      <dgm:t>
        <a:bodyPr/>
        <a:lstStyle/>
        <a:p>
          <a:endParaRPr lang="en-US"/>
        </a:p>
      </dgm:t>
    </dgm:pt>
    <dgm:pt modelId="{EC7F5E67-01C8-4371-976C-4759AED9FA44}" type="pres">
      <dgm:prSet presAssocID="{6E850ACF-B175-4C74-8EE2-79458ADA2BE7}" presName="cycle" presStyleCnt="0">
        <dgm:presLayoutVars>
          <dgm:dir/>
          <dgm:resizeHandles val="exact"/>
        </dgm:presLayoutVars>
      </dgm:prSet>
      <dgm:spPr/>
    </dgm:pt>
    <dgm:pt modelId="{EE8B2F90-5409-4918-A330-3A3885CA95FB}" type="pres">
      <dgm:prSet presAssocID="{2097E18F-F75E-4943-9C6A-31DC0B36FDE7}" presName="node" presStyleLbl="node1" presStyleIdx="0" presStyleCnt="7">
        <dgm:presLayoutVars>
          <dgm:bulletEnabled val="1"/>
        </dgm:presLayoutVars>
      </dgm:prSet>
      <dgm:spPr/>
    </dgm:pt>
    <dgm:pt modelId="{7EE0A78F-551D-479F-BC0B-105C8050E3C4}" type="pres">
      <dgm:prSet presAssocID="{ECF2977A-70C2-4564-91AD-39D39620C5EF}" presName="sibTrans" presStyleLbl="sibTrans2D1" presStyleIdx="0" presStyleCnt="7"/>
      <dgm:spPr/>
    </dgm:pt>
    <dgm:pt modelId="{F297C8AD-7A25-4563-8840-FCD32E950833}" type="pres">
      <dgm:prSet presAssocID="{ECF2977A-70C2-4564-91AD-39D39620C5EF}" presName="connectorText" presStyleLbl="sibTrans2D1" presStyleIdx="0" presStyleCnt="7"/>
      <dgm:spPr/>
    </dgm:pt>
    <dgm:pt modelId="{B554ABC4-9FE3-451F-A1DC-BF4400A139C6}" type="pres">
      <dgm:prSet presAssocID="{36606FAD-B9A6-4872-B5F4-942157507AC2}" presName="node" presStyleLbl="node1" presStyleIdx="1" presStyleCnt="7">
        <dgm:presLayoutVars>
          <dgm:bulletEnabled val="1"/>
        </dgm:presLayoutVars>
      </dgm:prSet>
      <dgm:spPr/>
    </dgm:pt>
    <dgm:pt modelId="{06CF0B52-AD25-4910-A4BC-A435CD2134CA}" type="pres">
      <dgm:prSet presAssocID="{866076D7-579B-4B40-A4DB-1BC6A9213E4E}" presName="sibTrans" presStyleLbl="sibTrans2D1" presStyleIdx="1" presStyleCnt="7"/>
      <dgm:spPr/>
    </dgm:pt>
    <dgm:pt modelId="{E124F5E9-1DB0-4C11-9FF7-7CCD90B9A7FE}" type="pres">
      <dgm:prSet presAssocID="{866076D7-579B-4B40-A4DB-1BC6A9213E4E}" presName="connectorText" presStyleLbl="sibTrans2D1" presStyleIdx="1" presStyleCnt="7"/>
      <dgm:spPr/>
    </dgm:pt>
    <dgm:pt modelId="{0E17A144-2D6D-45BE-BECF-EB1C5A4DEA86}" type="pres">
      <dgm:prSet presAssocID="{96178FA8-488A-4D77-A4EF-05AFCC3A7FCE}" presName="node" presStyleLbl="node1" presStyleIdx="2" presStyleCnt="7">
        <dgm:presLayoutVars>
          <dgm:bulletEnabled val="1"/>
        </dgm:presLayoutVars>
      </dgm:prSet>
      <dgm:spPr/>
    </dgm:pt>
    <dgm:pt modelId="{2E1A5098-B674-4932-8937-F81C71955E93}" type="pres">
      <dgm:prSet presAssocID="{78EAAC96-94FE-4B6F-8C56-923AD8A0412E}" presName="sibTrans" presStyleLbl="sibTrans2D1" presStyleIdx="2" presStyleCnt="7"/>
      <dgm:spPr/>
    </dgm:pt>
    <dgm:pt modelId="{3DDABCF5-2332-48F8-BEF2-E96DD25AB85A}" type="pres">
      <dgm:prSet presAssocID="{78EAAC96-94FE-4B6F-8C56-923AD8A0412E}" presName="connectorText" presStyleLbl="sibTrans2D1" presStyleIdx="2" presStyleCnt="7"/>
      <dgm:spPr/>
    </dgm:pt>
    <dgm:pt modelId="{BEC6016E-75A5-44F0-A494-24EFD7B7253C}" type="pres">
      <dgm:prSet presAssocID="{257C9DB6-B36E-4594-9603-8E86EFFC0C4E}" presName="node" presStyleLbl="node1" presStyleIdx="3" presStyleCnt="7">
        <dgm:presLayoutVars>
          <dgm:bulletEnabled val="1"/>
        </dgm:presLayoutVars>
      </dgm:prSet>
      <dgm:spPr/>
    </dgm:pt>
    <dgm:pt modelId="{BD09935D-D8CB-4275-8400-44EC74F8E835}" type="pres">
      <dgm:prSet presAssocID="{5E5192FF-BCAB-41D4-9B24-B8E3D791D846}" presName="sibTrans" presStyleLbl="sibTrans2D1" presStyleIdx="3" presStyleCnt="7"/>
      <dgm:spPr/>
    </dgm:pt>
    <dgm:pt modelId="{7E23793A-0475-4F4B-ADD8-1C8AFAB79B78}" type="pres">
      <dgm:prSet presAssocID="{5E5192FF-BCAB-41D4-9B24-B8E3D791D846}" presName="connectorText" presStyleLbl="sibTrans2D1" presStyleIdx="3" presStyleCnt="7"/>
      <dgm:spPr/>
    </dgm:pt>
    <dgm:pt modelId="{AF73049B-5B8E-4CB6-98D1-6D5822EFD192}" type="pres">
      <dgm:prSet presAssocID="{23E1684D-D996-4B51-945F-050CA7FD9D51}" presName="node" presStyleLbl="node1" presStyleIdx="4" presStyleCnt="7">
        <dgm:presLayoutVars>
          <dgm:bulletEnabled val="1"/>
        </dgm:presLayoutVars>
      </dgm:prSet>
      <dgm:spPr/>
    </dgm:pt>
    <dgm:pt modelId="{F0135D69-6CDF-479B-AB36-76BE2D184E66}" type="pres">
      <dgm:prSet presAssocID="{ECEB38BA-503B-47F7-BAD3-D6186944A379}" presName="sibTrans" presStyleLbl="sibTrans2D1" presStyleIdx="4" presStyleCnt="7"/>
      <dgm:spPr/>
    </dgm:pt>
    <dgm:pt modelId="{C0DE6379-547E-48E4-8244-C8BD254CF031}" type="pres">
      <dgm:prSet presAssocID="{ECEB38BA-503B-47F7-BAD3-D6186944A379}" presName="connectorText" presStyleLbl="sibTrans2D1" presStyleIdx="4" presStyleCnt="7"/>
      <dgm:spPr/>
    </dgm:pt>
    <dgm:pt modelId="{B790A77B-22DF-4FE2-8F01-989A6843F5EC}" type="pres">
      <dgm:prSet presAssocID="{0CC32C70-93A1-49CA-9115-1912F871A659}" presName="node" presStyleLbl="node1" presStyleIdx="5" presStyleCnt="7">
        <dgm:presLayoutVars>
          <dgm:bulletEnabled val="1"/>
        </dgm:presLayoutVars>
      </dgm:prSet>
      <dgm:spPr/>
    </dgm:pt>
    <dgm:pt modelId="{35C09833-E41A-4B14-A159-92CB968A81C9}" type="pres">
      <dgm:prSet presAssocID="{7F9F50F1-DFF0-4120-AEBC-0DB231C388AA}" presName="sibTrans" presStyleLbl="sibTrans2D1" presStyleIdx="5" presStyleCnt="7"/>
      <dgm:spPr/>
    </dgm:pt>
    <dgm:pt modelId="{2EE0B6BA-1F6C-45DC-9BA1-F6D2E63C2B81}" type="pres">
      <dgm:prSet presAssocID="{7F9F50F1-DFF0-4120-AEBC-0DB231C388AA}" presName="connectorText" presStyleLbl="sibTrans2D1" presStyleIdx="5" presStyleCnt="7"/>
      <dgm:spPr/>
    </dgm:pt>
    <dgm:pt modelId="{F48C7833-9D7D-477D-846D-B5E286CCFD7D}" type="pres">
      <dgm:prSet presAssocID="{A141D5FE-6A4C-4328-9E32-EC5CE505661E}" presName="node" presStyleLbl="node1" presStyleIdx="6" presStyleCnt="7">
        <dgm:presLayoutVars>
          <dgm:bulletEnabled val="1"/>
        </dgm:presLayoutVars>
      </dgm:prSet>
      <dgm:spPr/>
    </dgm:pt>
    <dgm:pt modelId="{70E6D273-E68D-4585-B613-E6B81ADDF88A}" type="pres">
      <dgm:prSet presAssocID="{965C2683-B935-47AC-9994-614E9377C21E}" presName="sibTrans" presStyleLbl="sibTrans2D1" presStyleIdx="6" presStyleCnt="7"/>
      <dgm:spPr/>
    </dgm:pt>
    <dgm:pt modelId="{FC1392EA-E48A-4DE8-A54A-BE24AA6EEB14}" type="pres">
      <dgm:prSet presAssocID="{965C2683-B935-47AC-9994-614E9377C21E}" presName="connectorText" presStyleLbl="sibTrans2D1" presStyleIdx="6" presStyleCnt="7"/>
      <dgm:spPr/>
    </dgm:pt>
  </dgm:ptLst>
  <dgm:cxnLst>
    <dgm:cxn modelId="{07FAF314-A4C8-401D-82BB-80B02012B643}" type="presOf" srcId="{78EAAC96-94FE-4B6F-8C56-923AD8A0412E}" destId="{3DDABCF5-2332-48F8-BEF2-E96DD25AB85A}" srcOrd="1" destOrd="0" presId="urn:microsoft.com/office/officeart/2005/8/layout/cycle2"/>
    <dgm:cxn modelId="{13020816-4735-4DB1-A23E-375FC0CAE29D}" type="presOf" srcId="{5E5192FF-BCAB-41D4-9B24-B8E3D791D846}" destId="{7E23793A-0475-4F4B-ADD8-1C8AFAB79B78}" srcOrd="1" destOrd="0" presId="urn:microsoft.com/office/officeart/2005/8/layout/cycle2"/>
    <dgm:cxn modelId="{3530E322-A8A0-479F-A5FB-6E07E7A36C0E}" type="presOf" srcId="{965C2683-B935-47AC-9994-614E9377C21E}" destId="{70E6D273-E68D-4585-B613-E6B81ADDF88A}" srcOrd="0" destOrd="0" presId="urn:microsoft.com/office/officeart/2005/8/layout/cycle2"/>
    <dgm:cxn modelId="{B673CE25-D516-4127-B17B-3CB6A1B98D5D}" type="presOf" srcId="{ECF2977A-70C2-4564-91AD-39D39620C5EF}" destId="{F297C8AD-7A25-4563-8840-FCD32E950833}" srcOrd="1" destOrd="0" presId="urn:microsoft.com/office/officeart/2005/8/layout/cycle2"/>
    <dgm:cxn modelId="{B90FAB26-EF5E-4F9A-92AA-CBC260DBA082}" type="presOf" srcId="{36606FAD-B9A6-4872-B5F4-942157507AC2}" destId="{B554ABC4-9FE3-451F-A1DC-BF4400A139C6}" srcOrd="0" destOrd="0" presId="urn:microsoft.com/office/officeart/2005/8/layout/cycle2"/>
    <dgm:cxn modelId="{BB55B626-EC26-4663-AC21-FCFFFD068A03}" type="presOf" srcId="{6E850ACF-B175-4C74-8EE2-79458ADA2BE7}" destId="{EC7F5E67-01C8-4371-976C-4759AED9FA44}" srcOrd="0" destOrd="0" presId="urn:microsoft.com/office/officeart/2005/8/layout/cycle2"/>
    <dgm:cxn modelId="{5FD6822F-7BD3-404B-8E46-6BD51956BCC7}" srcId="{6E850ACF-B175-4C74-8EE2-79458ADA2BE7}" destId="{23E1684D-D996-4B51-945F-050CA7FD9D51}" srcOrd="4" destOrd="0" parTransId="{6EDAEDD3-4B6F-4C72-9C69-1A5C30E0F652}" sibTransId="{ECEB38BA-503B-47F7-BAD3-D6186944A379}"/>
    <dgm:cxn modelId="{7C057234-7309-4C2E-A4EC-A721404CA7B5}" srcId="{6E850ACF-B175-4C74-8EE2-79458ADA2BE7}" destId="{0CC32C70-93A1-49CA-9115-1912F871A659}" srcOrd="5" destOrd="0" parTransId="{46AAEFAA-5DE1-4DC1-99CB-B558D99466C9}" sibTransId="{7F9F50F1-DFF0-4120-AEBC-0DB231C388AA}"/>
    <dgm:cxn modelId="{368DFA37-0FFE-4189-BBAF-319FBF8EA4CA}" srcId="{6E850ACF-B175-4C74-8EE2-79458ADA2BE7}" destId="{A141D5FE-6A4C-4328-9E32-EC5CE505661E}" srcOrd="6" destOrd="0" parTransId="{1A4073E1-C4F1-4BAF-81D3-1C393F9D8D35}" sibTransId="{965C2683-B935-47AC-9994-614E9377C21E}"/>
    <dgm:cxn modelId="{2908C43D-61C7-430D-9797-F45AC05D277F}" type="presOf" srcId="{5E5192FF-BCAB-41D4-9B24-B8E3D791D846}" destId="{BD09935D-D8CB-4275-8400-44EC74F8E835}" srcOrd="0" destOrd="0" presId="urn:microsoft.com/office/officeart/2005/8/layout/cycle2"/>
    <dgm:cxn modelId="{91E14F5B-ADE0-4976-9CBF-614A8A3DA6F3}" type="presOf" srcId="{A141D5FE-6A4C-4328-9E32-EC5CE505661E}" destId="{F48C7833-9D7D-477D-846D-B5E286CCFD7D}" srcOrd="0" destOrd="0" presId="urn:microsoft.com/office/officeart/2005/8/layout/cycle2"/>
    <dgm:cxn modelId="{CCBBF55E-616B-4284-8A4F-8DB406754C87}" type="presOf" srcId="{7F9F50F1-DFF0-4120-AEBC-0DB231C388AA}" destId="{2EE0B6BA-1F6C-45DC-9BA1-F6D2E63C2B81}" srcOrd="1" destOrd="0" presId="urn:microsoft.com/office/officeart/2005/8/layout/cycle2"/>
    <dgm:cxn modelId="{43E8D167-93CC-4F11-B7D3-E0725D6E4C3C}" type="presOf" srcId="{ECEB38BA-503B-47F7-BAD3-D6186944A379}" destId="{F0135D69-6CDF-479B-AB36-76BE2D184E66}" srcOrd="0" destOrd="0" presId="urn:microsoft.com/office/officeart/2005/8/layout/cycle2"/>
    <dgm:cxn modelId="{5AC92D4E-7DE5-43BD-8CC5-CA616021DC79}" type="presOf" srcId="{866076D7-579B-4B40-A4DB-1BC6A9213E4E}" destId="{06CF0B52-AD25-4910-A4BC-A435CD2134CA}" srcOrd="0" destOrd="0" presId="urn:microsoft.com/office/officeart/2005/8/layout/cycle2"/>
    <dgm:cxn modelId="{C488C279-A7B4-4A7C-93A2-9849531C2259}" srcId="{6E850ACF-B175-4C74-8EE2-79458ADA2BE7}" destId="{257C9DB6-B36E-4594-9603-8E86EFFC0C4E}" srcOrd="3" destOrd="0" parTransId="{17A7F599-87BA-434C-AE7A-167CAE8CEA6E}" sibTransId="{5E5192FF-BCAB-41D4-9B24-B8E3D791D846}"/>
    <dgm:cxn modelId="{75728B7B-D1C5-42F7-B372-11A698D94E20}" srcId="{6E850ACF-B175-4C74-8EE2-79458ADA2BE7}" destId="{36606FAD-B9A6-4872-B5F4-942157507AC2}" srcOrd="1" destOrd="0" parTransId="{60845D8A-7509-4EDD-B2AB-233EAD88B9ED}" sibTransId="{866076D7-579B-4B40-A4DB-1BC6A9213E4E}"/>
    <dgm:cxn modelId="{3327757D-942B-4594-BEEB-1FE97C2DB4A9}" type="presOf" srcId="{257C9DB6-B36E-4594-9603-8E86EFFC0C4E}" destId="{BEC6016E-75A5-44F0-A494-24EFD7B7253C}" srcOrd="0" destOrd="0" presId="urn:microsoft.com/office/officeart/2005/8/layout/cycle2"/>
    <dgm:cxn modelId="{03758281-9905-46DD-92FC-A59729FC7F56}" type="presOf" srcId="{ECEB38BA-503B-47F7-BAD3-D6186944A379}" destId="{C0DE6379-547E-48E4-8244-C8BD254CF031}" srcOrd="1" destOrd="0" presId="urn:microsoft.com/office/officeart/2005/8/layout/cycle2"/>
    <dgm:cxn modelId="{83CDE488-0B84-4B2B-BD7E-1ADC391EC853}" type="presOf" srcId="{78EAAC96-94FE-4B6F-8C56-923AD8A0412E}" destId="{2E1A5098-B674-4932-8937-F81C71955E93}" srcOrd="0" destOrd="0" presId="urn:microsoft.com/office/officeart/2005/8/layout/cycle2"/>
    <dgm:cxn modelId="{2EBB9C93-0BB7-48F5-A0D7-E1AD680D090B}" type="presOf" srcId="{23E1684D-D996-4B51-945F-050CA7FD9D51}" destId="{AF73049B-5B8E-4CB6-98D1-6D5822EFD192}" srcOrd="0" destOrd="0" presId="urn:microsoft.com/office/officeart/2005/8/layout/cycle2"/>
    <dgm:cxn modelId="{B10DB299-9171-4EE5-8A91-9098845D7713}" type="presOf" srcId="{2097E18F-F75E-4943-9C6A-31DC0B36FDE7}" destId="{EE8B2F90-5409-4918-A330-3A3885CA95FB}" srcOrd="0" destOrd="0" presId="urn:microsoft.com/office/officeart/2005/8/layout/cycle2"/>
    <dgm:cxn modelId="{5ECF3F9D-C436-4076-99E4-7B37732C5FBC}" type="presOf" srcId="{96178FA8-488A-4D77-A4EF-05AFCC3A7FCE}" destId="{0E17A144-2D6D-45BE-BECF-EB1C5A4DEA86}" srcOrd="0" destOrd="0" presId="urn:microsoft.com/office/officeart/2005/8/layout/cycle2"/>
    <dgm:cxn modelId="{D2A800A5-A339-4315-8F28-2505C216F9FA}" srcId="{6E850ACF-B175-4C74-8EE2-79458ADA2BE7}" destId="{2097E18F-F75E-4943-9C6A-31DC0B36FDE7}" srcOrd="0" destOrd="0" parTransId="{2FF4AAB7-5A09-4459-8179-EBB9E425C68D}" sibTransId="{ECF2977A-70C2-4564-91AD-39D39620C5EF}"/>
    <dgm:cxn modelId="{817C47B2-D9BD-4D63-82E5-875F44FA113F}" srcId="{6E850ACF-B175-4C74-8EE2-79458ADA2BE7}" destId="{96178FA8-488A-4D77-A4EF-05AFCC3A7FCE}" srcOrd="2" destOrd="0" parTransId="{4C2A86F0-9B0A-47BC-B1DA-28DE0D8661F1}" sibTransId="{78EAAC96-94FE-4B6F-8C56-923AD8A0412E}"/>
    <dgm:cxn modelId="{AAE47FBF-E29A-4196-B5D5-483BE0E380E9}" type="presOf" srcId="{965C2683-B935-47AC-9994-614E9377C21E}" destId="{FC1392EA-E48A-4DE8-A54A-BE24AA6EEB14}" srcOrd="1" destOrd="0" presId="urn:microsoft.com/office/officeart/2005/8/layout/cycle2"/>
    <dgm:cxn modelId="{21147DCA-556D-4512-9DCE-60D5BB0B7F71}" type="presOf" srcId="{7F9F50F1-DFF0-4120-AEBC-0DB231C388AA}" destId="{35C09833-E41A-4B14-A159-92CB968A81C9}" srcOrd="0" destOrd="0" presId="urn:microsoft.com/office/officeart/2005/8/layout/cycle2"/>
    <dgm:cxn modelId="{07E2D5F0-A54C-4F23-A4D7-8B1B4D28A588}" type="presOf" srcId="{0CC32C70-93A1-49CA-9115-1912F871A659}" destId="{B790A77B-22DF-4FE2-8F01-989A6843F5EC}" srcOrd="0" destOrd="0" presId="urn:microsoft.com/office/officeart/2005/8/layout/cycle2"/>
    <dgm:cxn modelId="{203960F6-332A-493B-9E0F-566108C76B5B}" type="presOf" srcId="{ECF2977A-70C2-4564-91AD-39D39620C5EF}" destId="{7EE0A78F-551D-479F-BC0B-105C8050E3C4}" srcOrd="0" destOrd="0" presId="urn:microsoft.com/office/officeart/2005/8/layout/cycle2"/>
    <dgm:cxn modelId="{A114B8FA-4A02-4E81-8E04-6A58BD3E692C}" type="presOf" srcId="{866076D7-579B-4B40-A4DB-1BC6A9213E4E}" destId="{E124F5E9-1DB0-4C11-9FF7-7CCD90B9A7FE}" srcOrd="1" destOrd="0" presId="urn:microsoft.com/office/officeart/2005/8/layout/cycle2"/>
    <dgm:cxn modelId="{61AB8476-2A04-47CA-A09F-7E461D3ACA26}" type="presParOf" srcId="{EC7F5E67-01C8-4371-976C-4759AED9FA44}" destId="{EE8B2F90-5409-4918-A330-3A3885CA95FB}" srcOrd="0" destOrd="0" presId="urn:microsoft.com/office/officeart/2005/8/layout/cycle2"/>
    <dgm:cxn modelId="{06838B49-6312-4FAB-AC15-86AC63D02EE2}" type="presParOf" srcId="{EC7F5E67-01C8-4371-976C-4759AED9FA44}" destId="{7EE0A78F-551D-479F-BC0B-105C8050E3C4}" srcOrd="1" destOrd="0" presId="urn:microsoft.com/office/officeart/2005/8/layout/cycle2"/>
    <dgm:cxn modelId="{DE4EF12F-64BF-4140-957C-6265C6AAD0A2}" type="presParOf" srcId="{7EE0A78F-551D-479F-BC0B-105C8050E3C4}" destId="{F297C8AD-7A25-4563-8840-FCD32E950833}" srcOrd="0" destOrd="0" presId="urn:microsoft.com/office/officeart/2005/8/layout/cycle2"/>
    <dgm:cxn modelId="{555D43C1-6043-4107-9974-8CED1A3EDC1C}" type="presParOf" srcId="{EC7F5E67-01C8-4371-976C-4759AED9FA44}" destId="{B554ABC4-9FE3-451F-A1DC-BF4400A139C6}" srcOrd="2" destOrd="0" presId="urn:microsoft.com/office/officeart/2005/8/layout/cycle2"/>
    <dgm:cxn modelId="{6B5E2428-1AEA-48BA-AA7A-1FB232EACF79}" type="presParOf" srcId="{EC7F5E67-01C8-4371-976C-4759AED9FA44}" destId="{06CF0B52-AD25-4910-A4BC-A435CD2134CA}" srcOrd="3" destOrd="0" presId="urn:microsoft.com/office/officeart/2005/8/layout/cycle2"/>
    <dgm:cxn modelId="{F13CAD62-9CE1-4599-AABD-7FD14F32378F}" type="presParOf" srcId="{06CF0B52-AD25-4910-A4BC-A435CD2134CA}" destId="{E124F5E9-1DB0-4C11-9FF7-7CCD90B9A7FE}" srcOrd="0" destOrd="0" presId="urn:microsoft.com/office/officeart/2005/8/layout/cycle2"/>
    <dgm:cxn modelId="{484FE497-4F6B-4A23-957B-FA3F5F1CEA45}" type="presParOf" srcId="{EC7F5E67-01C8-4371-976C-4759AED9FA44}" destId="{0E17A144-2D6D-45BE-BECF-EB1C5A4DEA86}" srcOrd="4" destOrd="0" presId="urn:microsoft.com/office/officeart/2005/8/layout/cycle2"/>
    <dgm:cxn modelId="{3CBC5465-428E-42FB-98E0-C057EEF5780E}" type="presParOf" srcId="{EC7F5E67-01C8-4371-976C-4759AED9FA44}" destId="{2E1A5098-B674-4932-8937-F81C71955E93}" srcOrd="5" destOrd="0" presId="urn:microsoft.com/office/officeart/2005/8/layout/cycle2"/>
    <dgm:cxn modelId="{36B5C0FF-62E7-45F3-A2D2-E1BF4A32E2D7}" type="presParOf" srcId="{2E1A5098-B674-4932-8937-F81C71955E93}" destId="{3DDABCF5-2332-48F8-BEF2-E96DD25AB85A}" srcOrd="0" destOrd="0" presId="urn:microsoft.com/office/officeart/2005/8/layout/cycle2"/>
    <dgm:cxn modelId="{EF01ED03-C309-498A-849C-90A1203C27F2}" type="presParOf" srcId="{EC7F5E67-01C8-4371-976C-4759AED9FA44}" destId="{BEC6016E-75A5-44F0-A494-24EFD7B7253C}" srcOrd="6" destOrd="0" presId="urn:microsoft.com/office/officeart/2005/8/layout/cycle2"/>
    <dgm:cxn modelId="{35234FC6-CE68-4757-BF5D-762DBF47D6BD}" type="presParOf" srcId="{EC7F5E67-01C8-4371-976C-4759AED9FA44}" destId="{BD09935D-D8CB-4275-8400-44EC74F8E835}" srcOrd="7" destOrd="0" presId="urn:microsoft.com/office/officeart/2005/8/layout/cycle2"/>
    <dgm:cxn modelId="{08B3FF90-E242-4823-B8DD-B01A7D2FC03D}" type="presParOf" srcId="{BD09935D-D8CB-4275-8400-44EC74F8E835}" destId="{7E23793A-0475-4F4B-ADD8-1C8AFAB79B78}" srcOrd="0" destOrd="0" presId="urn:microsoft.com/office/officeart/2005/8/layout/cycle2"/>
    <dgm:cxn modelId="{7528B646-46E0-4389-8635-BBA90EECB7E2}" type="presParOf" srcId="{EC7F5E67-01C8-4371-976C-4759AED9FA44}" destId="{AF73049B-5B8E-4CB6-98D1-6D5822EFD192}" srcOrd="8" destOrd="0" presId="urn:microsoft.com/office/officeart/2005/8/layout/cycle2"/>
    <dgm:cxn modelId="{9DA1474A-5C1F-4B0A-9F22-428FB4D0CEE2}" type="presParOf" srcId="{EC7F5E67-01C8-4371-976C-4759AED9FA44}" destId="{F0135D69-6CDF-479B-AB36-76BE2D184E66}" srcOrd="9" destOrd="0" presId="urn:microsoft.com/office/officeart/2005/8/layout/cycle2"/>
    <dgm:cxn modelId="{5745784E-394E-4298-829E-A4E9701F72A9}" type="presParOf" srcId="{F0135D69-6CDF-479B-AB36-76BE2D184E66}" destId="{C0DE6379-547E-48E4-8244-C8BD254CF031}" srcOrd="0" destOrd="0" presId="urn:microsoft.com/office/officeart/2005/8/layout/cycle2"/>
    <dgm:cxn modelId="{5EDAE19A-69AB-4D4F-86C6-EE8194396E18}" type="presParOf" srcId="{EC7F5E67-01C8-4371-976C-4759AED9FA44}" destId="{B790A77B-22DF-4FE2-8F01-989A6843F5EC}" srcOrd="10" destOrd="0" presId="urn:microsoft.com/office/officeart/2005/8/layout/cycle2"/>
    <dgm:cxn modelId="{2D21D7BC-191C-4025-B112-DC11C5F4E981}" type="presParOf" srcId="{EC7F5E67-01C8-4371-976C-4759AED9FA44}" destId="{35C09833-E41A-4B14-A159-92CB968A81C9}" srcOrd="11" destOrd="0" presId="urn:microsoft.com/office/officeart/2005/8/layout/cycle2"/>
    <dgm:cxn modelId="{80E52009-9D8D-4E4B-8805-A74E5D706EA9}" type="presParOf" srcId="{35C09833-E41A-4B14-A159-92CB968A81C9}" destId="{2EE0B6BA-1F6C-45DC-9BA1-F6D2E63C2B81}" srcOrd="0" destOrd="0" presId="urn:microsoft.com/office/officeart/2005/8/layout/cycle2"/>
    <dgm:cxn modelId="{34EF495D-0116-48D0-AD58-B2806314DE8B}" type="presParOf" srcId="{EC7F5E67-01C8-4371-976C-4759AED9FA44}" destId="{F48C7833-9D7D-477D-846D-B5E286CCFD7D}" srcOrd="12" destOrd="0" presId="urn:microsoft.com/office/officeart/2005/8/layout/cycle2"/>
    <dgm:cxn modelId="{1DEC6EB5-EBF0-4061-BFF6-B89830D31BFE}" type="presParOf" srcId="{EC7F5E67-01C8-4371-976C-4759AED9FA44}" destId="{70E6D273-E68D-4585-B613-E6B81ADDF88A}" srcOrd="13" destOrd="0" presId="urn:microsoft.com/office/officeart/2005/8/layout/cycle2"/>
    <dgm:cxn modelId="{1B4BF3E2-78A5-434C-A428-F542D3028A5F}" type="presParOf" srcId="{70E6D273-E68D-4585-B613-E6B81ADDF88A}" destId="{FC1392EA-E48A-4DE8-A54A-BE24AA6EEB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E850ACF-B175-4C74-8EE2-79458ADA2BE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97E18F-F75E-4943-9C6A-31DC0B36FDE7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2FF4AAB7-5A09-4459-8179-EBB9E425C68D}" type="parTrans" cxnId="{D2A800A5-A339-4315-8F28-2505C216F9FA}">
      <dgm:prSet/>
      <dgm:spPr/>
      <dgm:t>
        <a:bodyPr/>
        <a:lstStyle/>
        <a:p>
          <a:endParaRPr lang="en-US"/>
        </a:p>
      </dgm:t>
    </dgm:pt>
    <dgm:pt modelId="{ECF2977A-70C2-4564-91AD-39D39620C5EF}" type="sibTrans" cxnId="{D2A800A5-A339-4315-8F28-2505C216F9FA}">
      <dgm:prSet/>
      <dgm:spPr/>
      <dgm:t>
        <a:bodyPr/>
        <a:lstStyle/>
        <a:p>
          <a:endParaRPr lang="en-US"/>
        </a:p>
      </dgm:t>
    </dgm:pt>
    <dgm:pt modelId="{36606FAD-B9A6-4872-B5F4-942157507AC2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60845D8A-7509-4EDD-B2AB-233EAD88B9ED}" type="parTrans" cxnId="{75728B7B-D1C5-42F7-B372-11A698D94E20}">
      <dgm:prSet/>
      <dgm:spPr/>
      <dgm:t>
        <a:bodyPr/>
        <a:lstStyle/>
        <a:p>
          <a:endParaRPr lang="en-US"/>
        </a:p>
      </dgm:t>
    </dgm:pt>
    <dgm:pt modelId="{866076D7-579B-4B40-A4DB-1BC6A9213E4E}" type="sibTrans" cxnId="{75728B7B-D1C5-42F7-B372-11A698D94E20}">
      <dgm:prSet/>
      <dgm:spPr/>
      <dgm:t>
        <a:bodyPr/>
        <a:lstStyle/>
        <a:p>
          <a:endParaRPr lang="en-US"/>
        </a:p>
      </dgm:t>
    </dgm:pt>
    <dgm:pt modelId="{96178FA8-488A-4D77-A4EF-05AFCC3A7FCE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4C2A86F0-9B0A-47BC-B1DA-28DE0D8661F1}" type="parTrans" cxnId="{817C47B2-D9BD-4D63-82E5-875F44FA113F}">
      <dgm:prSet/>
      <dgm:spPr/>
      <dgm:t>
        <a:bodyPr/>
        <a:lstStyle/>
        <a:p>
          <a:endParaRPr lang="en-US"/>
        </a:p>
      </dgm:t>
    </dgm:pt>
    <dgm:pt modelId="{78EAAC96-94FE-4B6F-8C56-923AD8A0412E}" type="sibTrans" cxnId="{817C47B2-D9BD-4D63-82E5-875F44FA113F}">
      <dgm:prSet/>
      <dgm:spPr/>
      <dgm:t>
        <a:bodyPr/>
        <a:lstStyle/>
        <a:p>
          <a:endParaRPr lang="en-US"/>
        </a:p>
      </dgm:t>
    </dgm:pt>
    <dgm:pt modelId="{257C9DB6-B36E-4594-9603-8E86EFFC0C4E}">
      <dgm:prSet phldrT="[Text]"/>
      <dgm:spPr/>
      <dgm:t>
        <a:bodyPr/>
        <a:lstStyle/>
        <a:p>
          <a:r>
            <a:rPr lang="en-US"/>
            <a:t>4</a:t>
          </a:r>
        </a:p>
      </dgm:t>
    </dgm:pt>
    <dgm:pt modelId="{17A7F599-87BA-434C-AE7A-167CAE8CEA6E}" type="parTrans" cxnId="{C488C279-A7B4-4A7C-93A2-9849531C2259}">
      <dgm:prSet/>
      <dgm:spPr/>
      <dgm:t>
        <a:bodyPr/>
        <a:lstStyle/>
        <a:p>
          <a:endParaRPr lang="en-US"/>
        </a:p>
      </dgm:t>
    </dgm:pt>
    <dgm:pt modelId="{5E5192FF-BCAB-41D4-9B24-B8E3D791D846}" type="sibTrans" cxnId="{C488C279-A7B4-4A7C-93A2-9849531C2259}">
      <dgm:prSet/>
      <dgm:spPr/>
      <dgm:t>
        <a:bodyPr/>
        <a:lstStyle/>
        <a:p>
          <a:endParaRPr lang="en-US"/>
        </a:p>
      </dgm:t>
    </dgm:pt>
    <dgm:pt modelId="{23E1684D-D996-4B51-945F-050CA7FD9D51}">
      <dgm:prSet phldrT="[Text]"/>
      <dgm:spPr/>
      <dgm:t>
        <a:bodyPr/>
        <a:lstStyle/>
        <a:p>
          <a:r>
            <a:rPr lang="en-US" dirty="0"/>
            <a:t>5</a:t>
          </a:r>
        </a:p>
      </dgm:t>
    </dgm:pt>
    <dgm:pt modelId="{6EDAEDD3-4B6F-4C72-9C69-1A5C30E0F652}" type="parTrans" cxnId="{5FD6822F-7BD3-404B-8E46-6BD51956BCC7}">
      <dgm:prSet/>
      <dgm:spPr/>
      <dgm:t>
        <a:bodyPr/>
        <a:lstStyle/>
        <a:p>
          <a:endParaRPr lang="en-US"/>
        </a:p>
      </dgm:t>
    </dgm:pt>
    <dgm:pt modelId="{ECEB38BA-503B-47F7-BAD3-D6186944A379}" type="sibTrans" cxnId="{5FD6822F-7BD3-404B-8E46-6BD51956BCC7}">
      <dgm:prSet/>
      <dgm:spPr/>
      <dgm:t>
        <a:bodyPr/>
        <a:lstStyle/>
        <a:p>
          <a:endParaRPr lang="en-US"/>
        </a:p>
      </dgm:t>
    </dgm:pt>
    <dgm:pt modelId="{689F5A1C-188E-4526-940D-00793B0E9CE2}">
      <dgm:prSet/>
      <dgm:spPr/>
      <dgm:t>
        <a:bodyPr/>
        <a:lstStyle/>
        <a:p>
          <a:r>
            <a:rPr lang="en-US" dirty="0"/>
            <a:t>6</a:t>
          </a:r>
        </a:p>
      </dgm:t>
    </dgm:pt>
    <dgm:pt modelId="{AB2C95C4-8EFE-4858-A690-B8FFA0D2896C}" type="parTrans" cxnId="{78474754-0C53-43E8-A137-5BD051F9E109}">
      <dgm:prSet/>
      <dgm:spPr/>
      <dgm:t>
        <a:bodyPr/>
        <a:lstStyle/>
        <a:p>
          <a:endParaRPr lang="en-US"/>
        </a:p>
      </dgm:t>
    </dgm:pt>
    <dgm:pt modelId="{FF28BCB6-883F-46FE-A026-8E0372D88EA6}" type="sibTrans" cxnId="{78474754-0C53-43E8-A137-5BD051F9E109}">
      <dgm:prSet/>
      <dgm:spPr/>
      <dgm:t>
        <a:bodyPr/>
        <a:lstStyle/>
        <a:p>
          <a:endParaRPr lang="en-US"/>
        </a:p>
      </dgm:t>
    </dgm:pt>
    <dgm:pt modelId="{C5A3F664-9630-4671-B95A-46F2F3EA3E24}">
      <dgm:prSet/>
      <dgm:spPr/>
      <dgm:t>
        <a:bodyPr/>
        <a:lstStyle/>
        <a:p>
          <a:r>
            <a:rPr lang="en-US" dirty="0"/>
            <a:t>7</a:t>
          </a:r>
        </a:p>
      </dgm:t>
    </dgm:pt>
    <dgm:pt modelId="{D182C141-1F23-4312-9DA5-9096AF073AE6}" type="parTrans" cxnId="{EFA0B41C-3734-463B-8612-A429ED0F7ED8}">
      <dgm:prSet/>
      <dgm:spPr/>
      <dgm:t>
        <a:bodyPr/>
        <a:lstStyle/>
        <a:p>
          <a:endParaRPr lang="en-US"/>
        </a:p>
      </dgm:t>
    </dgm:pt>
    <dgm:pt modelId="{8E396637-25FE-452E-B30C-CA36DD36B064}" type="sibTrans" cxnId="{EFA0B41C-3734-463B-8612-A429ED0F7ED8}">
      <dgm:prSet/>
      <dgm:spPr/>
      <dgm:t>
        <a:bodyPr/>
        <a:lstStyle/>
        <a:p>
          <a:endParaRPr lang="en-US"/>
        </a:p>
      </dgm:t>
    </dgm:pt>
    <dgm:pt modelId="{286204FC-2751-46F2-9132-EF4EC7DDA26E}">
      <dgm:prSet/>
      <dgm:spPr/>
      <dgm:t>
        <a:bodyPr/>
        <a:lstStyle/>
        <a:p>
          <a:r>
            <a:rPr lang="en-US" dirty="0"/>
            <a:t>8</a:t>
          </a:r>
        </a:p>
      </dgm:t>
    </dgm:pt>
    <dgm:pt modelId="{61EF3C02-B99D-4918-9F2F-A76C8598168C}" type="parTrans" cxnId="{0D10EA14-7110-45DD-A00B-B6D652E5A6EF}">
      <dgm:prSet/>
      <dgm:spPr/>
      <dgm:t>
        <a:bodyPr/>
        <a:lstStyle/>
        <a:p>
          <a:endParaRPr lang="en-US"/>
        </a:p>
      </dgm:t>
    </dgm:pt>
    <dgm:pt modelId="{74882DCC-E06E-4A79-A3D6-EA1A302128FA}" type="sibTrans" cxnId="{0D10EA14-7110-45DD-A00B-B6D652E5A6EF}">
      <dgm:prSet/>
      <dgm:spPr/>
      <dgm:t>
        <a:bodyPr/>
        <a:lstStyle/>
        <a:p>
          <a:endParaRPr lang="en-US"/>
        </a:p>
      </dgm:t>
    </dgm:pt>
    <dgm:pt modelId="{10CB9C59-9F9C-4D47-B908-6E17008D6333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9</a:t>
          </a:r>
        </a:p>
      </dgm:t>
    </dgm:pt>
    <dgm:pt modelId="{39377CB9-CECF-4A25-AFD8-6CA08596AAD2}" type="parTrans" cxnId="{DDE75DCD-52C6-4AE4-8242-A20FE206881C}">
      <dgm:prSet/>
      <dgm:spPr/>
      <dgm:t>
        <a:bodyPr/>
        <a:lstStyle/>
        <a:p>
          <a:endParaRPr lang="en-US"/>
        </a:p>
      </dgm:t>
    </dgm:pt>
    <dgm:pt modelId="{D3AA7C8A-A50A-4490-88B3-6D71E52EC4AF}" type="sibTrans" cxnId="{DDE75DCD-52C6-4AE4-8242-A20FE206881C}">
      <dgm:prSet/>
      <dgm:spPr/>
      <dgm:t>
        <a:bodyPr/>
        <a:lstStyle/>
        <a:p>
          <a:endParaRPr lang="en-US"/>
        </a:p>
      </dgm:t>
    </dgm:pt>
    <dgm:pt modelId="{E21ED21C-6544-4FA0-86E0-FFFEFC074250}">
      <dgm:prSet/>
      <dgm:spPr/>
      <dgm:t>
        <a:bodyPr/>
        <a:lstStyle/>
        <a:p>
          <a:r>
            <a:rPr lang="en-US" dirty="0"/>
            <a:t>10</a:t>
          </a:r>
        </a:p>
      </dgm:t>
    </dgm:pt>
    <dgm:pt modelId="{933A2D5A-F477-44DA-AA5E-CD54C10F6B3F}" type="parTrans" cxnId="{2C5168BF-0258-425B-B6D2-C64565A4F707}">
      <dgm:prSet/>
      <dgm:spPr/>
      <dgm:t>
        <a:bodyPr/>
        <a:lstStyle/>
        <a:p>
          <a:endParaRPr lang="en-US"/>
        </a:p>
      </dgm:t>
    </dgm:pt>
    <dgm:pt modelId="{5E4653BA-EF9F-4F8D-9C22-A0A391882306}" type="sibTrans" cxnId="{2C5168BF-0258-425B-B6D2-C64565A4F707}">
      <dgm:prSet/>
      <dgm:spPr/>
      <dgm:t>
        <a:bodyPr/>
        <a:lstStyle/>
        <a:p>
          <a:endParaRPr lang="en-US"/>
        </a:p>
      </dgm:t>
    </dgm:pt>
    <dgm:pt modelId="{DF622327-F71B-4597-B732-A2A59394FF1C}">
      <dgm:prSet/>
      <dgm:spPr/>
      <dgm:t>
        <a:bodyPr/>
        <a:lstStyle/>
        <a:p>
          <a:r>
            <a:rPr lang="en-US" dirty="0"/>
            <a:t>0</a:t>
          </a:r>
        </a:p>
      </dgm:t>
    </dgm:pt>
    <dgm:pt modelId="{3B0BD46A-8880-4D4E-9689-B2EB9790DE8D}" type="parTrans" cxnId="{756A5A5A-1007-4485-8154-C9B5BBB67194}">
      <dgm:prSet/>
      <dgm:spPr/>
      <dgm:t>
        <a:bodyPr/>
        <a:lstStyle/>
        <a:p>
          <a:endParaRPr lang="en-US"/>
        </a:p>
      </dgm:t>
    </dgm:pt>
    <dgm:pt modelId="{BF8C8F5B-38C0-4159-9E81-72363421D1BC}" type="sibTrans" cxnId="{756A5A5A-1007-4485-8154-C9B5BBB67194}">
      <dgm:prSet/>
      <dgm:spPr/>
      <dgm:t>
        <a:bodyPr/>
        <a:lstStyle/>
        <a:p>
          <a:endParaRPr lang="en-US"/>
        </a:p>
      </dgm:t>
    </dgm:pt>
    <dgm:pt modelId="{EC7F5E67-01C8-4371-976C-4759AED9FA44}" type="pres">
      <dgm:prSet presAssocID="{6E850ACF-B175-4C74-8EE2-79458ADA2BE7}" presName="cycle" presStyleCnt="0">
        <dgm:presLayoutVars>
          <dgm:dir/>
          <dgm:resizeHandles val="exact"/>
        </dgm:presLayoutVars>
      </dgm:prSet>
      <dgm:spPr/>
    </dgm:pt>
    <dgm:pt modelId="{EE8B2F90-5409-4918-A330-3A3885CA95FB}" type="pres">
      <dgm:prSet presAssocID="{2097E18F-F75E-4943-9C6A-31DC0B36FDE7}" presName="node" presStyleLbl="node1" presStyleIdx="0" presStyleCnt="11">
        <dgm:presLayoutVars>
          <dgm:bulletEnabled val="1"/>
        </dgm:presLayoutVars>
      </dgm:prSet>
      <dgm:spPr/>
    </dgm:pt>
    <dgm:pt modelId="{7EE0A78F-551D-479F-BC0B-105C8050E3C4}" type="pres">
      <dgm:prSet presAssocID="{ECF2977A-70C2-4564-91AD-39D39620C5EF}" presName="sibTrans" presStyleLbl="sibTrans2D1" presStyleIdx="0" presStyleCnt="11"/>
      <dgm:spPr/>
    </dgm:pt>
    <dgm:pt modelId="{F297C8AD-7A25-4563-8840-FCD32E950833}" type="pres">
      <dgm:prSet presAssocID="{ECF2977A-70C2-4564-91AD-39D39620C5EF}" presName="connectorText" presStyleLbl="sibTrans2D1" presStyleIdx="0" presStyleCnt="11"/>
      <dgm:spPr/>
    </dgm:pt>
    <dgm:pt modelId="{B554ABC4-9FE3-451F-A1DC-BF4400A139C6}" type="pres">
      <dgm:prSet presAssocID="{36606FAD-B9A6-4872-B5F4-942157507AC2}" presName="node" presStyleLbl="node1" presStyleIdx="1" presStyleCnt="11">
        <dgm:presLayoutVars>
          <dgm:bulletEnabled val="1"/>
        </dgm:presLayoutVars>
      </dgm:prSet>
      <dgm:spPr/>
    </dgm:pt>
    <dgm:pt modelId="{06CF0B52-AD25-4910-A4BC-A435CD2134CA}" type="pres">
      <dgm:prSet presAssocID="{866076D7-579B-4B40-A4DB-1BC6A9213E4E}" presName="sibTrans" presStyleLbl="sibTrans2D1" presStyleIdx="1" presStyleCnt="11"/>
      <dgm:spPr/>
    </dgm:pt>
    <dgm:pt modelId="{E124F5E9-1DB0-4C11-9FF7-7CCD90B9A7FE}" type="pres">
      <dgm:prSet presAssocID="{866076D7-579B-4B40-A4DB-1BC6A9213E4E}" presName="connectorText" presStyleLbl="sibTrans2D1" presStyleIdx="1" presStyleCnt="11"/>
      <dgm:spPr/>
    </dgm:pt>
    <dgm:pt modelId="{0E17A144-2D6D-45BE-BECF-EB1C5A4DEA86}" type="pres">
      <dgm:prSet presAssocID="{96178FA8-488A-4D77-A4EF-05AFCC3A7FCE}" presName="node" presStyleLbl="node1" presStyleIdx="2" presStyleCnt="11">
        <dgm:presLayoutVars>
          <dgm:bulletEnabled val="1"/>
        </dgm:presLayoutVars>
      </dgm:prSet>
      <dgm:spPr/>
    </dgm:pt>
    <dgm:pt modelId="{2E1A5098-B674-4932-8937-F81C71955E93}" type="pres">
      <dgm:prSet presAssocID="{78EAAC96-94FE-4B6F-8C56-923AD8A0412E}" presName="sibTrans" presStyleLbl="sibTrans2D1" presStyleIdx="2" presStyleCnt="11"/>
      <dgm:spPr/>
    </dgm:pt>
    <dgm:pt modelId="{3DDABCF5-2332-48F8-BEF2-E96DD25AB85A}" type="pres">
      <dgm:prSet presAssocID="{78EAAC96-94FE-4B6F-8C56-923AD8A0412E}" presName="connectorText" presStyleLbl="sibTrans2D1" presStyleIdx="2" presStyleCnt="11"/>
      <dgm:spPr/>
    </dgm:pt>
    <dgm:pt modelId="{BEC6016E-75A5-44F0-A494-24EFD7B7253C}" type="pres">
      <dgm:prSet presAssocID="{257C9DB6-B36E-4594-9603-8E86EFFC0C4E}" presName="node" presStyleLbl="node1" presStyleIdx="3" presStyleCnt="11">
        <dgm:presLayoutVars>
          <dgm:bulletEnabled val="1"/>
        </dgm:presLayoutVars>
      </dgm:prSet>
      <dgm:spPr/>
    </dgm:pt>
    <dgm:pt modelId="{BD09935D-D8CB-4275-8400-44EC74F8E835}" type="pres">
      <dgm:prSet presAssocID="{5E5192FF-BCAB-41D4-9B24-B8E3D791D846}" presName="sibTrans" presStyleLbl="sibTrans2D1" presStyleIdx="3" presStyleCnt="11"/>
      <dgm:spPr/>
    </dgm:pt>
    <dgm:pt modelId="{7E23793A-0475-4F4B-ADD8-1C8AFAB79B78}" type="pres">
      <dgm:prSet presAssocID="{5E5192FF-BCAB-41D4-9B24-B8E3D791D846}" presName="connectorText" presStyleLbl="sibTrans2D1" presStyleIdx="3" presStyleCnt="11"/>
      <dgm:spPr/>
    </dgm:pt>
    <dgm:pt modelId="{AF73049B-5B8E-4CB6-98D1-6D5822EFD192}" type="pres">
      <dgm:prSet presAssocID="{23E1684D-D996-4B51-945F-050CA7FD9D51}" presName="node" presStyleLbl="node1" presStyleIdx="4" presStyleCnt="11">
        <dgm:presLayoutVars>
          <dgm:bulletEnabled val="1"/>
        </dgm:presLayoutVars>
      </dgm:prSet>
      <dgm:spPr/>
    </dgm:pt>
    <dgm:pt modelId="{F0135D69-6CDF-479B-AB36-76BE2D184E66}" type="pres">
      <dgm:prSet presAssocID="{ECEB38BA-503B-47F7-BAD3-D6186944A379}" presName="sibTrans" presStyleLbl="sibTrans2D1" presStyleIdx="4" presStyleCnt="11"/>
      <dgm:spPr/>
    </dgm:pt>
    <dgm:pt modelId="{C0DE6379-547E-48E4-8244-C8BD254CF031}" type="pres">
      <dgm:prSet presAssocID="{ECEB38BA-503B-47F7-BAD3-D6186944A379}" presName="connectorText" presStyleLbl="sibTrans2D1" presStyleIdx="4" presStyleCnt="11"/>
      <dgm:spPr/>
    </dgm:pt>
    <dgm:pt modelId="{9CDC0BF7-7DC8-4112-86AF-7B2CBDCF2041}" type="pres">
      <dgm:prSet presAssocID="{689F5A1C-188E-4526-940D-00793B0E9CE2}" presName="node" presStyleLbl="node1" presStyleIdx="5" presStyleCnt="11">
        <dgm:presLayoutVars>
          <dgm:bulletEnabled val="1"/>
        </dgm:presLayoutVars>
      </dgm:prSet>
      <dgm:spPr/>
    </dgm:pt>
    <dgm:pt modelId="{ECBD404D-B7DF-484B-991E-2C5C4ED562BE}" type="pres">
      <dgm:prSet presAssocID="{FF28BCB6-883F-46FE-A026-8E0372D88EA6}" presName="sibTrans" presStyleLbl="sibTrans2D1" presStyleIdx="5" presStyleCnt="11"/>
      <dgm:spPr/>
    </dgm:pt>
    <dgm:pt modelId="{BDDC68B1-16A5-45D4-AFFA-9EAC5DB6798F}" type="pres">
      <dgm:prSet presAssocID="{FF28BCB6-883F-46FE-A026-8E0372D88EA6}" presName="connectorText" presStyleLbl="sibTrans2D1" presStyleIdx="5" presStyleCnt="11"/>
      <dgm:spPr/>
    </dgm:pt>
    <dgm:pt modelId="{26A79F26-6D93-4427-AA86-2764A4C28D8B}" type="pres">
      <dgm:prSet presAssocID="{C5A3F664-9630-4671-B95A-46F2F3EA3E24}" presName="node" presStyleLbl="node1" presStyleIdx="6" presStyleCnt="11">
        <dgm:presLayoutVars>
          <dgm:bulletEnabled val="1"/>
        </dgm:presLayoutVars>
      </dgm:prSet>
      <dgm:spPr/>
    </dgm:pt>
    <dgm:pt modelId="{D1446F9B-2D17-4883-94BE-BA91C76E19E1}" type="pres">
      <dgm:prSet presAssocID="{8E396637-25FE-452E-B30C-CA36DD36B064}" presName="sibTrans" presStyleLbl="sibTrans2D1" presStyleIdx="6" presStyleCnt="11"/>
      <dgm:spPr/>
    </dgm:pt>
    <dgm:pt modelId="{385ECB85-2C74-4538-B85D-48DB35E3C58D}" type="pres">
      <dgm:prSet presAssocID="{8E396637-25FE-452E-B30C-CA36DD36B064}" presName="connectorText" presStyleLbl="sibTrans2D1" presStyleIdx="6" presStyleCnt="11"/>
      <dgm:spPr/>
    </dgm:pt>
    <dgm:pt modelId="{A740426D-F4B0-47B2-87A0-BFBBAF0AEA82}" type="pres">
      <dgm:prSet presAssocID="{286204FC-2751-46F2-9132-EF4EC7DDA26E}" presName="node" presStyleLbl="node1" presStyleIdx="7" presStyleCnt="11">
        <dgm:presLayoutVars>
          <dgm:bulletEnabled val="1"/>
        </dgm:presLayoutVars>
      </dgm:prSet>
      <dgm:spPr/>
    </dgm:pt>
    <dgm:pt modelId="{90D57764-50D9-4ED1-93C7-AA75CC5BFAB8}" type="pres">
      <dgm:prSet presAssocID="{74882DCC-E06E-4A79-A3D6-EA1A302128FA}" presName="sibTrans" presStyleLbl="sibTrans2D1" presStyleIdx="7" presStyleCnt="11"/>
      <dgm:spPr/>
    </dgm:pt>
    <dgm:pt modelId="{9750F4B4-1602-4491-9EB6-F44DF29E53DF}" type="pres">
      <dgm:prSet presAssocID="{74882DCC-E06E-4A79-A3D6-EA1A302128FA}" presName="connectorText" presStyleLbl="sibTrans2D1" presStyleIdx="7" presStyleCnt="11"/>
      <dgm:spPr/>
    </dgm:pt>
    <dgm:pt modelId="{E5D08AA4-F912-4C8D-824D-18ACE41DFB15}" type="pres">
      <dgm:prSet presAssocID="{10CB9C59-9F9C-4D47-B908-6E17008D6333}" presName="node" presStyleLbl="node1" presStyleIdx="8" presStyleCnt="11">
        <dgm:presLayoutVars>
          <dgm:bulletEnabled val="1"/>
        </dgm:presLayoutVars>
      </dgm:prSet>
      <dgm:spPr/>
    </dgm:pt>
    <dgm:pt modelId="{F1BB7C9D-EDAB-46DD-9516-66D6519BC2C9}" type="pres">
      <dgm:prSet presAssocID="{D3AA7C8A-A50A-4490-88B3-6D71E52EC4AF}" presName="sibTrans" presStyleLbl="sibTrans2D1" presStyleIdx="8" presStyleCnt="11"/>
      <dgm:spPr/>
    </dgm:pt>
    <dgm:pt modelId="{1F299087-D5A8-4BA8-A9ED-D0DA404C0CB5}" type="pres">
      <dgm:prSet presAssocID="{D3AA7C8A-A50A-4490-88B3-6D71E52EC4AF}" presName="connectorText" presStyleLbl="sibTrans2D1" presStyleIdx="8" presStyleCnt="11"/>
      <dgm:spPr/>
    </dgm:pt>
    <dgm:pt modelId="{A48998F4-0BD0-4B68-9CBF-65029E06CCE8}" type="pres">
      <dgm:prSet presAssocID="{E21ED21C-6544-4FA0-86E0-FFFEFC074250}" presName="node" presStyleLbl="node1" presStyleIdx="9" presStyleCnt="11">
        <dgm:presLayoutVars>
          <dgm:bulletEnabled val="1"/>
        </dgm:presLayoutVars>
      </dgm:prSet>
      <dgm:spPr/>
    </dgm:pt>
    <dgm:pt modelId="{2101CE09-4336-4724-9D54-C3DBED6666B7}" type="pres">
      <dgm:prSet presAssocID="{5E4653BA-EF9F-4F8D-9C22-A0A391882306}" presName="sibTrans" presStyleLbl="sibTrans2D1" presStyleIdx="9" presStyleCnt="11"/>
      <dgm:spPr/>
    </dgm:pt>
    <dgm:pt modelId="{CC1E8162-401B-4D15-B746-718114783213}" type="pres">
      <dgm:prSet presAssocID="{5E4653BA-EF9F-4F8D-9C22-A0A391882306}" presName="connectorText" presStyleLbl="sibTrans2D1" presStyleIdx="9" presStyleCnt="11"/>
      <dgm:spPr/>
    </dgm:pt>
    <dgm:pt modelId="{7963517C-25D2-4FF1-9828-FF9871C41E49}" type="pres">
      <dgm:prSet presAssocID="{DF622327-F71B-4597-B732-A2A59394FF1C}" presName="node" presStyleLbl="node1" presStyleIdx="10" presStyleCnt="11">
        <dgm:presLayoutVars>
          <dgm:bulletEnabled val="1"/>
        </dgm:presLayoutVars>
      </dgm:prSet>
      <dgm:spPr/>
    </dgm:pt>
    <dgm:pt modelId="{FA28C8EF-D56A-4AD6-AC77-F66F235EF0FA}" type="pres">
      <dgm:prSet presAssocID="{BF8C8F5B-38C0-4159-9E81-72363421D1BC}" presName="sibTrans" presStyleLbl="sibTrans2D1" presStyleIdx="10" presStyleCnt="11"/>
      <dgm:spPr/>
    </dgm:pt>
    <dgm:pt modelId="{2E6F2475-1E61-4D78-9CEA-789D950E26C5}" type="pres">
      <dgm:prSet presAssocID="{BF8C8F5B-38C0-4159-9E81-72363421D1BC}" presName="connectorText" presStyleLbl="sibTrans2D1" presStyleIdx="10" presStyleCnt="11"/>
      <dgm:spPr/>
    </dgm:pt>
  </dgm:ptLst>
  <dgm:cxnLst>
    <dgm:cxn modelId="{5E8B4A02-200E-4B23-A43F-7C9DD1A2252A}" type="presOf" srcId="{5E4653BA-EF9F-4F8D-9C22-A0A391882306}" destId="{2101CE09-4336-4724-9D54-C3DBED6666B7}" srcOrd="0" destOrd="0" presId="urn:microsoft.com/office/officeart/2005/8/layout/cycle2"/>
    <dgm:cxn modelId="{5305BB12-2AD2-4F09-ADE0-58464EE5CB54}" type="presOf" srcId="{5E4653BA-EF9F-4F8D-9C22-A0A391882306}" destId="{CC1E8162-401B-4D15-B746-718114783213}" srcOrd="1" destOrd="0" presId="urn:microsoft.com/office/officeart/2005/8/layout/cycle2"/>
    <dgm:cxn modelId="{0D10EA14-7110-45DD-A00B-B6D652E5A6EF}" srcId="{6E850ACF-B175-4C74-8EE2-79458ADA2BE7}" destId="{286204FC-2751-46F2-9132-EF4EC7DDA26E}" srcOrd="7" destOrd="0" parTransId="{61EF3C02-B99D-4918-9F2F-A76C8598168C}" sibTransId="{74882DCC-E06E-4A79-A3D6-EA1A302128FA}"/>
    <dgm:cxn modelId="{07FAF314-A4C8-401D-82BB-80B02012B643}" type="presOf" srcId="{78EAAC96-94FE-4B6F-8C56-923AD8A0412E}" destId="{3DDABCF5-2332-48F8-BEF2-E96DD25AB85A}" srcOrd="1" destOrd="0" presId="urn:microsoft.com/office/officeart/2005/8/layout/cycle2"/>
    <dgm:cxn modelId="{340B0215-274D-4E6B-882C-CF7E947B1AC3}" type="presOf" srcId="{D3AA7C8A-A50A-4490-88B3-6D71E52EC4AF}" destId="{F1BB7C9D-EDAB-46DD-9516-66D6519BC2C9}" srcOrd="0" destOrd="0" presId="urn:microsoft.com/office/officeart/2005/8/layout/cycle2"/>
    <dgm:cxn modelId="{13020816-4735-4DB1-A23E-375FC0CAE29D}" type="presOf" srcId="{5E5192FF-BCAB-41D4-9B24-B8E3D791D846}" destId="{7E23793A-0475-4F4B-ADD8-1C8AFAB79B78}" srcOrd="1" destOrd="0" presId="urn:microsoft.com/office/officeart/2005/8/layout/cycle2"/>
    <dgm:cxn modelId="{EFA0B41C-3734-463B-8612-A429ED0F7ED8}" srcId="{6E850ACF-B175-4C74-8EE2-79458ADA2BE7}" destId="{C5A3F664-9630-4671-B95A-46F2F3EA3E24}" srcOrd="6" destOrd="0" parTransId="{D182C141-1F23-4312-9DA5-9096AF073AE6}" sibTransId="{8E396637-25FE-452E-B30C-CA36DD36B064}"/>
    <dgm:cxn modelId="{033EBA25-DC5B-4595-AFB3-F432A00FFFCC}" type="presOf" srcId="{689F5A1C-188E-4526-940D-00793B0E9CE2}" destId="{9CDC0BF7-7DC8-4112-86AF-7B2CBDCF2041}" srcOrd="0" destOrd="0" presId="urn:microsoft.com/office/officeart/2005/8/layout/cycle2"/>
    <dgm:cxn modelId="{B673CE25-D516-4127-B17B-3CB6A1B98D5D}" type="presOf" srcId="{ECF2977A-70C2-4564-91AD-39D39620C5EF}" destId="{F297C8AD-7A25-4563-8840-FCD32E950833}" srcOrd="1" destOrd="0" presId="urn:microsoft.com/office/officeart/2005/8/layout/cycle2"/>
    <dgm:cxn modelId="{B90FAB26-EF5E-4F9A-92AA-CBC260DBA082}" type="presOf" srcId="{36606FAD-B9A6-4872-B5F4-942157507AC2}" destId="{B554ABC4-9FE3-451F-A1DC-BF4400A139C6}" srcOrd="0" destOrd="0" presId="urn:microsoft.com/office/officeart/2005/8/layout/cycle2"/>
    <dgm:cxn modelId="{BB55B626-EC26-4663-AC21-FCFFFD068A03}" type="presOf" srcId="{6E850ACF-B175-4C74-8EE2-79458ADA2BE7}" destId="{EC7F5E67-01C8-4371-976C-4759AED9FA44}" srcOrd="0" destOrd="0" presId="urn:microsoft.com/office/officeart/2005/8/layout/cycle2"/>
    <dgm:cxn modelId="{5FD6822F-7BD3-404B-8E46-6BD51956BCC7}" srcId="{6E850ACF-B175-4C74-8EE2-79458ADA2BE7}" destId="{23E1684D-D996-4B51-945F-050CA7FD9D51}" srcOrd="4" destOrd="0" parTransId="{6EDAEDD3-4B6F-4C72-9C69-1A5C30E0F652}" sibTransId="{ECEB38BA-503B-47F7-BAD3-D6186944A379}"/>
    <dgm:cxn modelId="{C4B8BF3A-2785-4699-BF62-ACFE5E7FA490}" type="presOf" srcId="{74882DCC-E06E-4A79-A3D6-EA1A302128FA}" destId="{9750F4B4-1602-4491-9EB6-F44DF29E53DF}" srcOrd="1" destOrd="0" presId="urn:microsoft.com/office/officeart/2005/8/layout/cycle2"/>
    <dgm:cxn modelId="{2908C43D-61C7-430D-9797-F45AC05D277F}" type="presOf" srcId="{5E5192FF-BCAB-41D4-9B24-B8E3D791D846}" destId="{BD09935D-D8CB-4275-8400-44EC74F8E835}" srcOrd="0" destOrd="0" presId="urn:microsoft.com/office/officeart/2005/8/layout/cycle2"/>
    <dgm:cxn modelId="{8DC22641-B6B2-4C68-9807-223DC5EEFFC5}" type="presOf" srcId="{74882DCC-E06E-4A79-A3D6-EA1A302128FA}" destId="{90D57764-50D9-4ED1-93C7-AA75CC5BFAB8}" srcOrd="0" destOrd="0" presId="urn:microsoft.com/office/officeart/2005/8/layout/cycle2"/>
    <dgm:cxn modelId="{43E8D167-93CC-4F11-B7D3-E0725D6E4C3C}" type="presOf" srcId="{ECEB38BA-503B-47F7-BAD3-D6186944A379}" destId="{F0135D69-6CDF-479B-AB36-76BE2D184E66}" srcOrd="0" destOrd="0" presId="urn:microsoft.com/office/officeart/2005/8/layout/cycle2"/>
    <dgm:cxn modelId="{5AC92D4E-7DE5-43BD-8CC5-CA616021DC79}" type="presOf" srcId="{866076D7-579B-4B40-A4DB-1BC6A9213E4E}" destId="{06CF0B52-AD25-4910-A4BC-A435CD2134CA}" srcOrd="0" destOrd="0" presId="urn:microsoft.com/office/officeart/2005/8/layout/cycle2"/>
    <dgm:cxn modelId="{98E46054-9213-45A1-9E51-4C3C6E212BC8}" type="presOf" srcId="{DF622327-F71B-4597-B732-A2A59394FF1C}" destId="{7963517C-25D2-4FF1-9828-FF9871C41E49}" srcOrd="0" destOrd="0" presId="urn:microsoft.com/office/officeart/2005/8/layout/cycle2"/>
    <dgm:cxn modelId="{78474754-0C53-43E8-A137-5BD051F9E109}" srcId="{6E850ACF-B175-4C74-8EE2-79458ADA2BE7}" destId="{689F5A1C-188E-4526-940D-00793B0E9CE2}" srcOrd="5" destOrd="0" parTransId="{AB2C95C4-8EFE-4858-A690-B8FFA0D2896C}" sibTransId="{FF28BCB6-883F-46FE-A026-8E0372D88EA6}"/>
    <dgm:cxn modelId="{C488C279-A7B4-4A7C-93A2-9849531C2259}" srcId="{6E850ACF-B175-4C74-8EE2-79458ADA2BE7}" destId="{257C9DB6-B36E-4594-9603-8E86EFFC0C4E}" srcOrd="3" destOrd="0" parTransId="{17A7F599-87BA-434C-AE7A-167CAE8CEA6E}" sibTransId="{5E5192FF-BCAB-41D4-9B24-B8E3D791D846}"/>
    <dgm:cxn modelId="{756A5A5A-1007-4485-8154-C9B5BBB67194}" srcId="{6E850ACF-B175-4C74-8EE2-79458ADA2BE7}" destId="{DF622327-F71B-4597-B732-A2A59394FF1C}" srcOrd="10" destOrd="0" parTransId="{3B0BD46A-8880-4D4E-9689-B2EB9790DE8D}" sibTransId="{BF8C8F5B-38C0-4159-9E81-72363421D1BC}"/>
    <dgm:cxn modelId="{75728B7B-D1C5-42F7-B372-11A698D94E20}" srcId="{6E850ACF-B175-4C74-8EE2-79458ADA2BE7}" destId="{36606FAD-B9A6-4872-B5F4-942157507AC2}" srcOrd="1" destOrd="0" parTransId="{60845D8A-7509-4EDD-B2AB-233EAD88B9ED}" sibTransId="{866076D7-579B-4B40-A4DB-1BC6A9213E4E}"/>
    <dgm:cxn modelId="{3327757D-942B-4594-BEEB-1FE97C2DB4A9}" type="presOf" srcId="{257C9DB6-B36E-4594-9603-8E86EFFC0C4E}" destId="{BEC6016E-75A5-44F0-A494-24EFD7B7253C}" srcOrd="0" destOrd="0" presId="urn:microsoft.com/office/officeart/2005/8/layout/cycle2"/>
    <dgm:cxn modelId="{03758281-9905-46DD-92FC-A59729FC7F56}" type="presOf" srcId="{ECEB38BA-503B-47F7-BAD3-D6186944A379}" destId="{C0DE6379-547E-48E4-8244-C8BD254CF031}" srcOrd="1" destOrd="0" presId="urn:microsoft.com/office/officeart/2005/8/layout/cycle2"/>
    <dgm:cxn modelId="{5B0FE283-EE32-41F3-A8A2-B14349E6CFD2}" type="presOf" srcId="{BF8C8F5B-38C0-4159-9E81-72363421D1BC}" destId="{FA28C8EF-D56A-4AD6-AC77-F66F235EF0FA}" srcOrd="0" destOrd="0" presId="urn:microsoft.com/office/officeart/2005/8/layout/cycle2"/>
    <dgm:cxn modelId="{83CDE488-0B84-4B2B-BD7E-1ADC391EC853}" type="presOf" srcId="{78EAAC96-94FE-4B6F-8C56-923AD8A0412E}" destId="{2E1A5098-B674-4932-8937-F81C71955E93}" srcOrd="0" destOrd="0" presId="urn:microsoft.com/office/officeart/2005/8/layout/cycle2"/>
    <dgm:cxn modelId="{A5BF6E8B-4695-4648-AE1A-602E10AC8E0F}" type="presOf" srcId="{C5A3F664-9630-4671-B95A-46F2F3EA3E24}" destId="{26A79F26-6D93-4427-AA86-2764A4C28D8B}" srcOrd="0" destOrd="0" presId="urn:microsoft.com/office/officeart/2005/8/layout/cycle2"/>
    <dgm:cxn modelId="{2EBB9C93-0BB7-48F5-A0D7-E1AD680D090B}" type="presOf" srcId="{23E1684D-D996-4B51-945F-050CA7FD9D51}" destId="{AF73049B-5B8E-4CB6-98D1-6D5822EFD192}" srcOrd="0" destOrd="0" presId="urn:microsoft.com/office/officeart/2005/8/layout/cycle2"/>
    <dgm:cxn modelId="{B10DB299-9171-4EE5-8A91-9098845D7713}" type="presOf" srcId="{2097E18F-F75E-4943-9C6A-31DC0B36FDE7}" destId="{EE8B2F90-5409-4918-A330-3A3885CA95FB}" srcOrd="0" destOrd="0" presId="urn:microsoft.com/office/officeart/2005/8/layout/cycle2"/>
    <dgm:cxn modelId="{5ECF3F9D-C436-4076-99E4-7B37732C5FBC}" type="presOf" srcId="{96178FA8-488A-4D77-A4EF-05AFCC3A7FCE}" destId="{0E17A144-2D6D-45BE-BECF-EB1C5A4DEA86}" srcOrd="0" destOrd="0" presId="urn:microsoft.com/office/officeart/2005/8/layout/cycle2"/>
    <dgm:cxn modelId="{B01846A2-6275-40F6-B4E5-5230FE3482D5}" type="presOf" srcId="{FF28BCB6-883F-46FE-A026-8E0372D88EA6}" destId="{ECBD404D-B7DF-484B-991E-2C5C4ED562BE}" srcOrd="0" destOrd="0" presId="urn:microsoft.com/office/officeart/2005/8/layout/cycle2"/>
    <dgm:cxn modelId="{D2A800A5-A339-4315-8F28-2505C216F9FA}" srcId="{6E850ACF-B175-4C74-8EE2-79458ADA2BE7}" destId="{2097E18F-F75E-4943-9C6A-31DC0B36FDE7}" srcOrd="0" destOrd="0" parTransId="{2FF4AAB7-5A09-4459-8179-EBB9E425C68D}" sibTransId="{ECF2977A-70C2-4564-91AD-39D39620C5EF}"/>
    <dgm:cxn modelId="{817C47B2-D9BD-4D63-82E5-875F44FA113F}" srcId="{6E850ACF-B175-4C74-8EE2-79458ADA2BE7}" destId="{96178FA8-488A-4D77-A4EF-05AFCC3A7FCE}" srcOrd="2" destOrd="0" parTransId="{4C2A86F0-9B0A-47BC-B1DA-28DE0D8661F1}" sibTransId="{78EAAC96-94FE-4B6F-8C56-923AD8A0412E}"/>
    <dgm:cxn modelId="{A99612B6-9B8A-4D1B-BE67-7B92E0B56CF9}" type="presOf" srcId="{E21ED21C-6544-4FA0-86E0-FFFEFC074250}" destId="{A48998F4-0BD0-4B68-9CBF-65029E06CCE8}" srcOrd="0" destOrd="0" presId="urn:microsoft.com/office/officeart/2005/8/layout/cycle2"/>
    <dgm:cxn modelId="{2C5168BF-0258-425B-B6D2-C64565A4F707}" srcId="{6E850ACF-B175-4C74-8EE2-79458ADA2BE7}" destId="{E21ED21C-6544-4FA0-86E0-FFFEFC074250}" srcOrd="9" destOrd="0" parTransId="{933A2D5A-F477-44DA-AA5E-CD54C10F6B3F}" sibTransId="{5E4653BA-EF9F-4F8D-9C22-A0A391882306}"/>
    <dgm:cxn modelId="{9F37C5C1-358B-4C7C-B8AD-33777A2974CB}" type="presOf" srcId="{BF8C8F5B-38C0-4159-9E81-72363421D1BC}" destId="{2E6F2475-1E61-4D78-9CEA-789D950E26C5}" srcOrd="1" destOrd="0" presId="urn:microsoft.com/office/officeart/2005/8/layout/cycle2"/>
    <dgm:cxn modelId="{31BE69C5-4F0E-461F-8D57-F51F2430FD2A}" type="presOf" srcId="{10CB9C59-9F9C-4D47-B908-6E17008D6333}" destId="{E5D08AA4-F912-4C8D-824D-18ACE41DFB15}" srcOrd="0" destOrd="0" presId="urn:microsoft.com/office/officeart/2005/8/layout/cycle2"/>
    <dgm:cxn modelId="{E196D6CC-1010-4A80-B70B-7FD247E8B591}" type="presOf" srcId="{D3AA7C8A-A50A-4490-88B3-6D71E52EC4AF}" destId="{1F299087-D5A8-4BA8-A9ED-D0DA404C0CB5}" srcOrd="1" destOrd="0" presId="urn:microsoft.com/office/officeart/2005/8/layout/cycle2"/>
    <dgm:cxn modelId="{DDE75DCD-52C6-4AE4-8242-A20FE206881C}" srcId="{6E850ACF-B175-4C74-8EE2-79458ADA2BE7}" destId="{10CB9C59-9F9C-4D47-B908-6E17008D6333}" srcOrd="8" destOrd="0" parTransId="{39377CB9-CECF-4A25-AFD8-6CA08596AAD2}" sibTransId="{D3AA7C8A-A50A-4490-88B3-6D71E52EC4AF}"/>
    <dgm:cxn modelId="{DF5BB8D5-9964-4FE7-8A2F-F8EFB1F9CF8A}" type="presOf" srcId="{8E396637-25FE-452E-B30C-CA36DD36B064}" destId="{385ECB85-2C74-4538-B85D-48DB35E3C58D}" srcOrd="1" destOrd="0" presId="urn:microsoft.com/office/officeart/2005/8/layout/cycle2"/>
    <dgm:cxn modelId="{1AADBBE5-65C4-4461-A9C4-AF10B15421E5}" type="presOf" srcId="{FF28BCB6-883F-46FE-A026-8E0372D88EA6}" destId="{BDDC68B1-16A5-45D4-AFFA-9EAC5DB6798F}" srcOrd="1" destOrd="0" presId="urn:microsoft.com/office/officeart/2005/8/layout/cycle2"/>
    <dgm:cxn modelId="{AF7F2BE9-257D-4B48-A1F6-1E72157EAA53}" type="presOf" srcId="{286204FC-2751-46F2-9132-EF4EC7DDA26E}" destId="{A740426D-F4B0-47B2-87A0-BFBBAF0AEA82}" srcOrd="0" destOrd="0" presId="urn:microsoft.com/office/officeart/2005/8/layout/cycle2"/>
    <dgm:cxn modelId="{203960F6-332A-493B-9E0F-566108C76B5B}" type="presOf" srcId="{ECF2977A-70C2-4564-91AD-39D39620C5EF}" destId="{7EE0A78F-551D-479F-BC0B-105C8050E3C4}" srcOrd="0" destOrd="0" presId="urn:microsoft.com/office/officeart/2005/8/layout/cycle2"/>
    <dgm:cxn modelId="{A114B8FA-4A02-4E81-8E04-6A58BD3E692C}" type="presOf" srcId="{866076D7-579B-4B40-A4DB-1BC6A9213E4E}" destId="{E124F5E9-1DB0-4C11-9FF7-7CCD90B9A7FE}" srcOrd="1" destOrd="0" presId="urn:microsoft.com/office/officeart/2005/8/layout/cycle2"/>
    <dgm:cxn modelId="{78DB4DFD-47C8-46AF-B217-818AEBA6E009}" type="presOf" srcId="{8E396637-25FE-452E-B30C-CA36DD36B064}" destId="{D1446F9B-2D17-4883-94BE-BA91C76E19E1}" srcOrd="0" destOrd="0" presId="urn:microsoft.com/office/officeart/2005/8/layout/cycle2"/>
    <dgm:cxn modelId="{61AB8476-2A04-47CA-A09F-7E461D3ACA26}" type="presParOf" srcId="{EC7F5E67-01C8-4371-976C-4759AED9FA44}" destId="{EE8B2F90-5409-4918-A330-3A3885CA95FB}" srcOrd="0" destOrd="0" presId="urn:microsoft.com/office/officeart/2005/8/layout/cycle2"/>
    <dgm:cxn modelId="{06838B49-6312-4FAB-AC15-86AC63D02EE2}" type="presParOf" srcId="{EC7F5E67-01C8-4371-976C-4759AED9FA44}" destId="{7EE0A78F-551D-479F-BC0B-105C8050E3C4}" srcOrd="1" destOrd="0" presId="urn:microsoft.com/office/officeart/2005/8/layout/cycle2"/>
    <dgm:cxn modelId="{DE4EF12F-64BF-4140-957C-6265C6AAD0A2}" type="presParOf" srcId="{7EE0A78F-551D-479F-BC0B-105C8050E3C4}" destId="{F297C8AD-7A25-4563-8840-FCD32E950833}" srcOrd="0" destOrd="0" presId="urn:microsoft.com/office/officeart/2005/8/layout/cycle2"/>
    <dgm:cxn modelId="{555D43C1-6043-4107-9974-8CED1A3EDC1C}" type="presParOf" srcId="{EC7F5E67-01C8-4371-976C-4759AED9FA44}" destId="{B554ABC4-9FE3-451F-A1DC-BF4400A139C6}" srcOrd="2" destOrd="0" presId="urn:microsoft.com/office/officeart/2005/8/layout/cycle2"/>
    <dgm:cxn modelId="{6B5E2428-1AEA-48BA-AA7A-1FB232EACF79}" type="presParOf" srcId="{EC7F5E67-01C8-4371-976C-4759AED9FA44}" destId="{06CF0B52-AD25-4910-A4BC-A435CD2134CA}" srcOrd="3" destOrd="0" presId="urn:microsoft.com/office/officeart/2005/8/layout/cycle2"/>
    <dgm:cxn modelId="{F13CAD62-9CE1-4599-AABD-7FD14F32378F}" type="presParOf" srcId="{06CF0B52-AD25-4910-A4BC-A435CD2134CA}" destId="{E124F5E9-1DB0-4C11-9FF7-7CCD90B9A7FE}" srcOrd="0" destOrd="0" presId="urn:microsoft.com/office/officeart/2005/8/layout/cycle2"/>
    <dgm:cxn modelId="{484FE497-4F6B-4A23-957B-FA3F5F1CEA45}" type="presParOf" srcId="{EC7F5E67-01C8-4371-976C-4759AED9FA44}" destId="{0E17A144-2D6D-45BE-BECF-EB1C5A4DEA86}" srcOrd="4" destOrd="0" presId="urn:microsoft.com/office/officeart/2005/8/layout/cycle2"/>
    <dgm:cxn modelId="{3CBC5465-428E-42FB-98E0-C057EEF5780E}" type="presParOf" srcId="{EC7F5E67-01C8-4371-976C-4759AED9FA44}" destId="{2E1A5098-B674-4932-8937-F81C71955E93}" srcOrd="5" destOrd="0" presId="urn:microsoft.com/office/officeart/2005/8/layout/cycle2"/>
    <dgm:cxn modelId="{36B5C0FF-62E7-45F3-A2D2-E1BF4A32E2D7}" type="presParOf" srcId="{2E1A5098-B674-4932-8937-F81C71955E93}" destId="{3DDABCF5-2332-48F8-BEF2-E96DD25AB85A}" srcOrd="0" destOrd="0" presId="urn:microsoft.com/office/officeart/2005/8/layout/cycle2"/>
    <dgm:cxn modelId="{EF01ED03-C309-498A-849C-90A1203C27F2}" type="presParOf" srcId="{EC7F5E67-01C8-4371-976C-4759AED9FA44}" destId="{BEC6016E-75A5-44F0-A494-24EFD7B7253C}" srcOrd="6" destOrd="0" presId="urn:microsoft.com/office/officeart/2005/8/layout/cycle2"/>
    <dgm:cxn modelId="{35234FC6-CE68-4757-BF5D-762DBF47D6BD}" type="presParOf" srcId="{EC7F5E67-01C8-4371-976C-4759AED9FA44}" destId="{BD09935D-D8CB-4275-8400-44EC74F8E835}" srcOrd="7" destOrd="0" presId="urn:microsoft.com/office/officeart/2005/8/layout/cycle2"/>
    <dgm:cxn modelId="{08B3FF90-E242-4823-B8DD-B01A7D2FC03D}" type="presParOf" srcId="{BD09935D-D8CB-4275-8400-44EC74F8E835}" destId="{7E23793A-0475-4F4B-ADD8-1C8AFAB79B78}" srcOrd="0" destOrd="0" presId="urn:microsoft.com/office/officeart/2005/8/layout/cycle2"/>
    <dgm:cxn modelId="{7528B646-46E0-4389-8635-BBA90EECB7E2}" type="presParOf" srcId="{EC7F5E67-01C8-4371-976C-4759AED9FA44}" destId="{AF73049B-5B8E-4CB6-98D1-6D5822EFD192}" srcOrd="8" destOrd="0" presId="urn:microsoft.com/office/officeart/2005/8/layout/cycle2"/>
    <dgm:cxn modelId="{9DA1474A-5C1F-4B0A-9F22-428FB4D0CEE2}" type="presParOf" srcId="{EC7F5E67-01C8-4371-976C-4759AED9FA44}" destId="{F0135D69-6CDF-479B-AB36-76BE2D184E66}" srcOrd="9" destOrd="0" presId="urn:microsoft.com/office/officeart/2005/8/layout/cycle2"/>
    <dgm:cxn modelId="{5745784E-394E-4298-829E-A4E9701F72A9}" type="presParOf" srcId="{F0135D69-6CDF-479B-AB36-76BE2D184E66}" destId="{C0DE6379-547E-48E4-8244-C8BD254CF031}" srcOrd="0" destOrd="0" presId="urn:microsoft.com/office/officeart/2005/8/layout/cycle2"/>
    <dgm:cxn modelId="{F40B06C5-681B-4AFF-B6BC-EFF59DA73F37}" type="presParOf" srcId="{EC7F5E67-01C8-4371-976C-4759AED9FA44}" destId="{9CDC0BF7-7DC8-4112-86AF-7B2CBDCF2041}" srcOrd="10" destOrd="0" presId="urn:microsoft.com/office/officeart/2005/8/layout/cycle2"/>
    <dgm:cxn modelId="{8E423137-58D2-435C-BF8F-6C2DEF276D04}" type="presParOf" srcId="{EC7F5E67-01C8-4371-976C-4759AED9FA44}" destId="{ECBD404D-B7DF-484B-991E-2C5C4ED562BE}" srcOrd="11" destOrd="0" presId="urn:microsoft.com/office/officeart/2005/8/layout/cycle2"/>
    <dgm:cxn modelId="{F67AD37F-2D80-4DF3-9A36-01229E4D5CE1}" type="presParOf" srcId="{ECBD404D-B7DF-484B-991E-2C5C4ED562BE}" destId="{BDDC68B1-16A5-45D4-AFFA-9EAC5DB6798F}" srcOrd="0" destOrd="0" presId="urn:microsoft.com/office/officeart/2005/8/layout/cycle2"/>
    <dgm:cxn modelId="{8492577D-4F3C-45C0-B9F5-668BC9FE6EAE}" type="presParOf" srcId="{EC7F5E67-01C8-4371-976C-4759AED9FA44}" destId="{26A79F26-6D93-4427-AA86-2764A4C28D8B}" srcOrd="12" destOrd="0" presId="urn:microsoft.com/office/officeart/2005/8/layout/cycle2"/>
    <dgm:cxn modelId="{D1782880-DECD-422E-B1D3-EF44B91BF299}" type="presParOf" srcId="{EC7F5E67-01C8-4371-976C-4759AED9FA44}" destId="{D1446F9B-2D17-4883-94BE-BA91C76E19E1}" srcOrd="13" destOrd="0" presId="urn:microsoft.com/office/officeart/2005/8/layout/cycle2"/>
    <dgm:cxn modelId="{7D734846-44FF-485A-93E9-42293EA3B6E0}" type="presParOf" srcId="{D1446F9B-2D17-4883-94BE-BA91C76E19E1}" destId="{385ECB85-2C74-4538-B85D-48DB35E3C58D}" srcOrd="0" destOrd="0" presId="urn:microsoft.com/office/officeart/2005/8/layout/cycle2"/>
    <dgm:cxn modelId="{E2403408-C20F-44A5-9CBC-0D5D76AAD1B3}" type="presParOf" srcId="{EC7F5E67-01C8-4371-976C-4759AED9FA44}" destId="{A740426D-F4B0-47B2-87A0-BFBBAF0AEA82}" srcOrd="14" destOrd="0" presId="urn:microsoft.com/office/officeart/2005/8/layout/cycle2"/>
    <dgm:cxn modelId="{AEE047EB-B794-4497-AEF4-D6CB3CE316AC}" type="presParOf" srcId="{EC7F5E67-01C8-4371-976C-4759AED9FA44}" destId="{90D57764-50D9-4ED1-93C7-AA75CC5BFAB8}" srcOrd="15" destOrd="0" presId="urn:microsoft.com/office/officeart/2005/8/layout/cycle2"/>
    <dgm:cxn modelId="{6BB4BD0C-8904-42D8-B34C-A4D540D15FCB}" type="presParOf" srcId="{90D57764-50D9-4ED1-93C7-AA75CC5BFAB8}" destId="{9750F4B4-1602-4491-9EB6-F44DF29E53DF}" srcOrd="0" destOrd="0" presId="urn:microsoft.com/office/officeart/2005/8/layout/cycle2"/>
    <dgm:cxn modelId="{4BCCAD06-2EE7-4F31-B1F0-7E49693C6C48}" type="presParOf" srcId="{EC7F5E67-01C8-4371-976C-4759AED9FA44}" destId="{E5D08AA4-F912-4C8D-824D-18ACE41DFB15}" srcOrd="16" destOrd="0" presId="urn:microsoft.com/office/officeart/2005/8/layout/cycle2"/>
    <dgm:cxn modelId="{01F652ED-49CD-4C77-B47D-D9780F1F8B95}" type="presParOf" srcId="{EC7F5E67-01C8-4371-976C-4759AED9FA44}" destId="{F1BB7C9D-EDAB-46DD-9516-66D6519BC2C9}" srcOrd="17" destOrd="0" presId="urn:microsoft.com/office/officeart/2005/8/layout/cycle2"/>
    <dgm:cxn modelId="{183B7272-181A-4D50-8376-37194C4620E5}" type="presParOf" srcId="{F1BB7C9D-EDAB-46DD-9516-66D6519BC2C9}" destId="{1F299087-D5A8-4BA8-A9ED-D0DA404C0CB5}" srcOrd="0" destOrd="0" presId="urn:microsoft.com/office/officeart/2005/8/layout/cycle2"/>
    <dgm:cxn modelId="{324B412D-DAC1-4430-8FA5-6F6682C5CEBA}" type="presParOf" srcId="{EC7F5E67-01C8-4371-976C-4759AED9FA44}" destId="{A48998F4-0BD0-4B68-9CBF-65029E06CCE8}" srcOrd="18" destOrd="0" presId="urn:microsoft.com/office/officeart/2005/8/layout/cycle2"/>
    <dgm:cxn modelId="{8B5A38E9-9A2C-4D53-9B35-82F030D2C79D}" type="presParOf" srcId="{EC7F5E67-01C8-4371-976C-4759AED9FA44}" destId="{2101CE09-4336-4724-9D54-C3DBED6666B7}" srcOrd="19" destOrd="0" presId="urn:microsoft.com/office/officeart/2005/8/layout/cycle2"/>
    <dgm:cxn modelId="{AC2B4F20-E336-42F9-B18C-34BE23FC8A98}" type="presParOf" srcId="{2101CE09-4336-4724-9D54-C3DBED6666B7}" destId="{CC1E8162-401B-4D15-B746-718114783213}" srcOrd="0" destOrd="0" presId="urn:microsoft.com/office/officeart/2005/8/layout/cycle2"/>
    <dgm:cxn modelId="{9431F496-5B4E-442E-9444-928E3F22B347}" type="presParOf" srcId="{EC7F5E67-01C8-4371-976C-4759AED9FA44}" destId="{7963517C-25D2-4FF1-9828-FF9871C41E49}" srcOrd="20" destOrd="0" presId="urn:microsoft.com/office/officeart/2005/8/layout/cycle2"/>
    <dgm:cxn modelId="{C3AF30FF-7359-4705-9497-C5BDD0F11011}" type="presParOf" srcId="{EC7F5E67-01C8-4371-976C-4759AED9FA44}" destId="{FA28C8EF-D56A-4AD6-AC77-F66F235EF0FA}" srcOrd="21" destOrd="0" presId="urn:microsoft.com/office/officeart/2005/8/layout/cycle2"/>
    <dgm:cxn modelId="{2F02071C-E0BB-4F17-A218-536FF43EECC9}" type="presParOf" srcId="{FA28C8EF-D56A-4AD6-AC77-F66F235EF0FA}" destId="{2E6F2475-1E61-4D78-9CEA-789D950E26C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E850ACF-B175-4C74-8EE2-79458ADA2BE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97E18F-F75E-4943-9C6A-31DC0B36FDE7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2FF4AAB7-5A09-4459-8179-EBB9E425C68D}" type="parTrans" cxnId="{D2A800A5-A339-4315-8F28-2505C216F9FA}">
      <dgm:prSet/>
      <dgm:spPr/>
      <dgm:t>
        <a:bodyPr/>
        <a:lstStyle/>
        <a:p>
          <a:endParaRPr lang="en-US"/>
        </a:p>
      </dgm:t>
    </dgm:pt>
    <dgm:pt modelId="{ECF2977A-70C2-4564-91AD-39D39620C5EF}" type="sibTrans" cxnId="{D2A800A5-A339-4315-8F28-2505C216F9FA}">
      <dgm:prSet/>
      <dgm:spPr/>
      <dgm:t>
        <a:bodyPr/>
        <a:lstStyle/>
        <a:p>
          <a:endParaRPr lang="en-US"/>
        </a:p>
      </dgm:t>
    </dgm:pt>
    <dgm:pt modelId="{36606FAD-B9A6-4872-B5F4-942157507AC2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2</a:t>
          </a:r>
        </a:p>
      </dgm:t>
    </dgm:pt>
    <dgm:pt modelId="{60845D8A-7509-4EDD-B2AB-233EAD88B9ED}" type="parTrans" cxnId="{75728B7B-D1C5-42F7-B372-11A698D94E20}">
      <dgm:prSet/>
      <dgm:spPr/>
      <dgm:t>
        <a:bodyPr/>
        <a:lstStyle/>
        <a:p>
          <a:endParaRPr lang="en-US"/>
        </a:p>
      </dgm:t>
    </dgm:pt>
    <dgm:pt modelId="{866076D7-579B-4B40-A4DB-1BC6A9213E4E}" type="sibTrans" cxnId="{75728B7B-D1C5-42F7-B372-11A698D94E20}">
      <dgm:prSet/>
      <dgm:spPr/>
      <dgm:t>
        <a:bodyPr/>
        <a:lstStyle/>
        <a:p>
          <a:endParaRPr lang="en-US"/>
        </a:p>
      </dgm:t>
    </dgm:pt>
    <dgm:pt modelId="{96178FA8-488A-4D77-A4EF-05AFCC3A7FCE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4C2A86F0-9B0A-47BC-B1DA-28DE0D8661F1}" type="parTrans" cxnId="{817C47B2-D9BD-4D63-82E5-875F44FA113F}">
      <dgm:prSet/>
      <dgm:spPr/>
      <dgm:t>
        <a:bodyPr/>
        <a:lstStyle/>
        <a:p>
          <a:endParaRPr lang="en-US"/>
        </a:p>
      </dgm:t>
    </dgm:pt>
    <dgm:pt modelId="{78EAAC96-94FE-4B6F-8C56-923AD8A0412E}" type="sibTrans" cxnId="{817C47B2-D9BD-4D63-82E5-875F44FA113F}">
      <dgm:prSet/>
      <dgm:spPr/>
      <dgm:t>
        <a:bodyPr/>
        <a:lstStyle/>
        <a:p>
          <a:endParaRPr lang="en-US"/>
        </a:p>
      </dgm:t>
    </dgm:pt>
    <dgm:pt modelId="{257C9DB6-B36E-4594-9603-8E86EFFC0C4E}">
      <dgm:prSet phldrT="[Text]"/>
      <dgm:spPr/>
      <dgm:t>
        <a:bodyPr/>
        <a:lstStyle/>
        <a:p>
          <a:r>
            <a:rPr lang="en-US" dirty="0"/>
            <a:t>4</a:t>
          </a:r>
        </a:p>
      </dgm:t>
    </dgm:pt>
    <dgm:pt modelId="{17A7F599-87BA-434C-AE7A-167CAE8CEA6E}" type="parTrans" cxnId="{C488C279-A7B4-4A7C-93A2-9849531C2259}">
      <dgm:prSet/>
      <dgm:spPr/>
      <dgm:t>
        <a:bodyPr/>
        <a:lstStyle/>
        <a:p>
          <a:endParaRPr lang="en-US"/>
        </a:p>
      </dgm:t>
    </dgm:pt>
    <dgm:pt modelId="{5E5192FF-BCAB-41D4-9B24-B8E3D791D846}" type="sibTrans" cxnId="{C488C279-A7B4-4A7C-93A2-9849531C2259}">
      <dgm:prSet/>
      <dgm:spPr/>
      <dgm:t>
        <a:bodyPr/>
        <a:lstStyle/>
        <a:p>
          <a:endParaRPr lang="en-US"/>
        </a:p>
      </dgm:t>
    </dgm:pt>
    <dgm:pt modelId="{23E1684D-D996-4B51-945F-050CA7FD9D51}">
      <dgm:prSet phldrT="[Text]"/>
      <dgm:spPr/>
      <dgm:t>
        <a:bodyPr/>
        <a:lstStyle/>
        <a:p>
          <a:r>
            <a:rPr lang="en-US" dirty="0"/>
            <a:t>0</a:t>
          </a:r>
        </a:p>
      </dgm:t>
    </dgm:pt>
    <dgm:pt modelId="{6EDAEDD3-4B6F-4C72-9C69-1A5C30E0F652}" type="parTrans" cxnId="{5FD6822F-7BD3-404B-8E46-6BD51956BCC7}">
      <dgm:prSet/>
      <dgm:spPr/>
      <dgm:t>
        <a:bodyPr/>
        <a:lstStyle/>
        <a:p>
          <a:endParaRPr lang="en-US"/>
        </a:p>
      </dgm:t>
    </dgm:pt>
    <dgm:pt modelId="{ECEB38BA-503B-47F7-BAD3-D6186944A379}" type="sibTrans" cxnId="{5FD6822F-7BD3-404B-8E46-6BD51956BCC7}">
      <dgm:prSet/>
      <dgm:spPr/>
      <dgm:t>
        <a:bodyPr/>
        <a:lstStyle/>
        <a:p>
          <a:endParaRPr lang="en-US"/>
        </a:p>
      </dgm:t>
    </dgm:pt>
    <dgm:pt modelId="{EC7F5E67-01C8-4371-976C-4759AED9FA44}" type="pres">
      <dgm:prSet presAssocID="{6E850ACF-B175-4C74-8EE2-79458ADA2BE7}" presName="cycle" presStyleCnt="0">
        <dgm:presLayoutVars>
          <dgm:dir/>
          <dgm:resizeHandles val="exact"/>
        </dgm:presLayoutVars>
      </dgm:prSet>
      <dgm:spPr/>
    </dgm:pt>
    <dgm:pt modelId="{EE8B2F90-5409-4918-A330-3A3885CA95FB}" type="pres">
      <dgm:prSet presAssocID="{2097E18F-F75E-4943-9C6A-31DC0B36FDE7}" presName="node" presStyleLbl="node1" presStyleIdx="0" presStyleCnt="5">
        <dgm:presLayoutVars>
          <dgm:bulletEnabled val="1"/>
        </dgm:presLayoutVars>
      </dgm:prSet>
      <dgm:spPr/>
    </dgm:pt>
    <dgm:pt modelId="{7EE0A78F-551D-479F-BC0B-105C8050E3C4}" type="pres">
      <dgm:prSet presAssocID="{ECF2977A-70C2-4564-91AD-39D39620C5EF}" presName="sibTrans" presStyleLbl="sibTrans2D1" presStyleIdx="0" presStyleCnt="5"/>
      <dgm:spPr/>
    </dgm:pt>
    <dgm:pt modelId="{F297C8AD-7A25-4563-8840-FCD32E950833}" type="pres">
      <dgm:prSet presAssocID="{ECF2977A-70C2-4564-91AD-39D39620C5EF}" presName="connectorText" presStyleLbl="sibTrans2D1" presStyleIdx="0" presStyleCnt="5"/>
      <dgm:spPr/>
    </dgm:pt>
    <dgm:pt modelId="{B554ABC4-9FE3-451F-A1DC-BF4400A139C6}" type="pres">
      <dgm:prSet presAssocID="{36606FAD-B9A6-4872-B5F4-942157507AC2}" presName="node" presStyleLbl="node1" presStyleIdx="1" presStyleCnt="5">
        <dgm:presLayoutVars>
          <dgm:bulletEnabled val="1"/>
        </dgm:presLayoutVars>
      </dgm:prSet>
      <dgm:spPr/>
    </dgm:pt>
    <dgm:pt modelId="{06CF0B52-AD25-4910-A4BC-A435CD2134CA}" type="pres">
      <dgm:prSet presAssocID="{866076D7-579B-4B40-A4DB-1BC6A9213E4E}" presName="sibTrans" presStyleLbl="sibTrans2D1" presStyleIdx="1" presStyleCnt="5"/>
      <dgm:spPr/>
    </dgm:pt>
    <dgm:pt modelId="{E124F5E9-1DB0-4C11-9FF7-7CCD90B9A7FE}" type="pres">
      <dgm:prSet presAssocID="{866076D7-579B-4B40-A4DB-1BC6A9213E4E}" presName="connectorText" presStyleLbl="sibTrans2D1" presStyleIdx="1" presStyleCnt="5"/>
      <dgm:spPr/>
    </dgm:pt>
    <dgm:pt modelId="{0E17A144-2D6D-45BE-BECF-EB1C5A4DEA86}" type="pres">
      <dgm:prSet presAssocID="{96178FA8-488A-4D77-A4EF-05AFCC3A7FCE}" presName="node" presStyleLbl="node1" presStyleIdx="2" presStyleCnt="5">
        <dgm:presLayoutVars>
          <dgm:bulletEnabled val="1"/>
        </dgm:presLayoutVars>
      </dgm:prSet>
      <dgm:spPr/>
    </dgm:pt>
    <dgm:pt modelId="{2E1A5098-B674-4932-8937-F81C71955E93}" type="pres">
      <dgm:prSet presAssocID="{78EAAC96-94FE-4B6F-8C56-923AD8A0412E}" presName="sibTrans" presStyleLbl="sibTrans2D1" presStyleIdx="2" presStyleCnt="5"/>
      <dgm:spPr/>
    </dgm:pt>
    <dgm:pt modelId="{3DDABCF5-2332-48F8-BEF2-E96DD25AB85A}" type="pres">
      <dgm:prSet presAssocID="{78EAAC96-94FE-4B6F-8C56-923AD8A0412E}" presName="connectorText" presStyleLbl="sibTrans2D1" presStyleIdx="2" presStyleCnt="5"/>
      <dgm:spPr/>
    </dgm:pt>
    <dgm:pt modelId="{BEC6016E-75A5-44F0-A494-24EFD7B7253C}" type="pres">
      <dgm:prSet presAssocID="{257C9DB6-B36E-4594-9603-8E86EFFC0C4E}" presName="node" presStyleLbl="node1" presStyleIdx="3" presStyleCnt="5">
        <dgm:presLayoutVars>
          <dgm:bulletEnabled val="1"/>
        </dgm:presLayoutVars>
      </dgm:prSet>
      <dgm:spPr/>
    </dgm:pt>
    <dgm:pt modelId="{BD09935D-D8CB-4275-8400-44EC74F8E835}" type="pres">
      <dgm:prSet presAssocID="{5E5192FF-BCAB-41D4-9B24-B8E3D791D846}" presName="sibTrans" presStyleLbl="sibTrans2D1" presStyleIdx="3" presStyleCnt="5"/>
      <dgm:spPr/>
    </dgm:pt>
    <dgm:pt modelId="{7E23793A-0475-4F4B-ADD8-1C8AFAB79B78}" type="pres">
      <dgm:prSet presAssocID="{5E5192FF-BCAB-41D4-9B24-B8E3D791D846}" presName="connectorText" presStyleLbl="sibTrans2D1" presStyleIdx="3" presStyleCnt="5"/>
      <dgm:spPr/>
    </dgm:pt>
    <dgm:pt modelId="{AF73049B-5B8E-4CB6-98D1-6D5822EFD192}" type="pres">
      <dgm:prSet presAssocID="{23E1684D-D996-4B51-945F-050CA7FD9D51}" presName="node" presStyleLbl="node1" presStyleIdx="4" presStyleCnt="5">
        <dgm:presLayoutVars>
          <dgm:bulletEnabled val="1"/>
        </dgm:presLayoutVars>
      </dgm:prSet>
      <dgm:spPr/>
    </dgm:pt>
    <dgm:pt modelId="{F0135D69-6CDF-479B-AB36-76BE2D184E66}" type="pres">
      <dgm:prSet presAssocID="{ECEB38BA-503B-47F7-BAD3-D6186944A379}" presName="sibTrans" presStyleLbl="sibTrans2D1" presStyleIdx="4" presStyleCnt="5"/>
      <dgm:spPr/>
    </dgm:pt>
    <dgm:pt modelId="{C0DE6379-547E-48E4-8244-C8BD254CF031}" type="pres">
      <dgm:prSet presAssocID="{ECEB38BA-503B-47F7-BAD3-D6186944A379}" presName="connectorText" presStyleLbl="sibTrans2D1" presStyleIdx="4" presStyleCnt="5"/>
      <dgm:spPr/>
    </dgm:pt>
  </dgm:ptLst>
  <dgm:cxnLst>
    <dgm:cxn modelId="{07FAF314-A4C8-401D-82BB-80B02012B643}" type="presOf" srcId="{78EAAC96-94FE-4B6F-8C56-923AD8A0412E}" destId="{3DDABCF5-2332-48F8-BEF2-E96DD25AB85A}" srcOrd="1" destOrd="0" presId="urn:microsoft.com/office/officeart/2005/8/layout/cycle2"/>
    <dgm:cxn modelId="{13020816-4735-4DB1-A23E-375FC0CAE29D}" type="presOf" srcId="{5E5192FF-BCAB-41D4-9B24-B8E3D791D846}" destId="{7E23793A-0475-4F4B-ADD8-1C8AFAB79B78}" srcOrd="1" destOrd="0" presId="urn:microsoft.com/office/officeart/2005/8/layout/cycle2"/>
    <dgm:cxn modelId="{B673CE25-D516-4127-B17B-3CB6A1B98D5D}" type="presOf" srcId="{ECF2977A-70C2-4564-91AD-39D39620C5EF}" destId="{F297C8AD-7A25-4563-8840-FCD32E950833}" srcOrd="1" destOrd="0" presId="urn:microsoft.com/office/officeart/2005/8/layout/cycle2"/>
    <dgm:cxn modelId="{B90FAB26-EF5E-4F9A-92AA-CBC260DBA082}" type="presOf" srcId="{36606FAD-B9A6-4872-B5F4-942157507AC2}" destId="{B554ABC4-9FE3-451F-A1DC-BF4400A139C6}" srcOrd="0" destOrd="0" presId="urn:microsoft.com/office/officeart/2005/8/layout/cycle2"/>
    <dgm:cxn modelId="{BB55B626-EC26-4663-AC21-FCFFFD068A03}" type="presOf" srcId="{6E850ACF-B175-4C74-8EE2-79458ADA2BE7}" destId="{EC7F5E67-01C8-4371-976C-4759AED9FA44}" srcOrd="0" destOrd="0" presId="urn:microsoft.com/office/officeart/2005/8/layout/cycle2"/>
    <dgm:cxn modelId="{5FD6822F-7BD3-404B-8E46-6BD51956BCC7}" srcId="{6E850ACF-B175-4C74-8EE2-79458ADA2BE7}" destId="{23E1684D-D996-4B51-945F-050CA7FD9D51}" srcOrd="4" destOrd="0" parTransId="{6EDAEDD3-4B6F-4C72-9C69-1A5C30E0F652}" sibTransId="{ECEB38BA-503B-47F7-BAD3-D6186944A379}"/>
    <dgm:cxn modelId="{2908C43D-61C7-430D-9797-F45AC05D277F}" type="presOf" srcId="{5E5192FF-BCAB-41D4-9B24-B8E3D791D846}" destId="{BD09935D-D8CB-4275-8400-44EC74F8E835}" srcOrd="0" destOrd="0" presId="urn:microsoft.com/office/officeart/2005/8/layout/cycle2"/>
    <dgm:cxn modelId="{43E8D167-93CC-4F11-B7D3-E0725D6E4C3C}" type="presOf" srcId="{ECEB38BA-503B-47F7-BAD3-D6186944A379}" destId="{F0135D69-6CDF-479B-AB36-76BE2D184E66}" srcOrd="0" destOrd="0" presId="urn:microsoft.com/office/officeart/2005/8/layout/cycle2"/>
    <dgm:cxn modelId="{5AC92D4E-7DE5-43BD-8CC5-CA616021DC79}" type="presOf" srcId="{866076D7-579B-4B40-A4DB-1BC6A9213E4E}" destId="{06CF0B52-AD25-4910-A4BC-A435CD2134CA}" srcOrd="0" destOrd="0" presId="urn:microsoft.com/office/officeart/2005/8/layout/cycle2"/>
    <dgm:cxn modelId="{C488C279-A7B4-4A7C-93A2-9849531C2259}" srcId="{6E850ACF-B175-4C74-8EE2-79458ADA2BE7}" destId="{257C9DB6-B36E-4594-9603-8E86EFFC0C4E}" srcOrd="3" destOrd="0" parTransId="{17A7F599-87BA-434C-AE7A-167CAE8CEA6E}" sibTransId="{5E5192FF-BCAB-41D4-9B24-B8E3D791D846}"/>
    <dgm:cxn modelId="{75728B7B-D1C5-42F7-B372-11A698D94E20}" srcId="{6E850ACF-B175-4C74-8EE2-79458ADA2BE7}" destId="{36606FAD-B9A6-4872-B5F4-942157507AC2}" srcOrd="1" destOrd="0" parTransId="{60845D8A-7509-4EDD-B2AB-233EAD88B9ED}" sibTransId="{866076D7-579B-4B40-A4DB-1BC6A9213E4E}"/>
    <dgm:cxn modelId="{3327757D-942B-4594-BEEB-1FE97C2DB4A9}" type="presOf" srcId="{257C9DB6-B36E-4594-9603-8E86EFFC0C4E}" destId="{BEC6016E-75A5-44F0-A494-24EFD7B7253C}" srcOrd="0" destOrd="0" presId="urn:microsoft.com/office/officeart/2005/8/layout/cycle2"/>
    <dgm:cxn modelId="{03758281-9905-46DD-92FC-A59729FC7F56}" type="presOf" srcId="{ECEB38BA-503B-47F7-BAD3-D6186944A379}" destId="{C0DE6379-547E-48E4-8244-C8BD254CF031}" srcOrd="1" destOrd="0" presId="urn:microsoft.com/office/officeart/2005/8/layout/cycle2"/>
    <dgm:cxn modelId="{83CDE488-0B84-4B2B-BD7E-1ADC391EC853}" type="presOf" srcId="{78EAAC96-94FE-4B6F-8C56-923AD8A0412E}" destId="{2E1A5098-B674-4932-8937-F81C71955E93}" srcOrd="0" destOrd="0" presId="urn:microsoft.com/office/officeart/2005/8/layout/cycle2"/>
    <dgm:cxn modelId="{2EBB9C93-0BB7-48F5-A0D7-E1AD680D090B}" type="presOf" srcId="{23E1684D-D996-4B51-945F-050CA7FD9D51}" destId="{AF73049B-5B8E-4CB6-98D1-6D5822EFD192}" srcOrd="0" destOrd="0" presId="urn:microsoft.com/office/officeart/2005/8/layout/cycle2"/>
    <dgm:cxn modelId="{B10DB299-9171-4EE5-8A91-9098845D7713}" type="presOf" srcId="{2097E18F-F75E-4943-9C6A-31DC0B36FDE7}" destId="{EE8B2F90-5409-4918-A330-3A3885CA95FB}" srcOrd="0" destOrd="0" presId="urn:microsoft.com/office/officeart/2005/8/layout/cycle2"/>
    <dgm:cxn modelId="{5ECF3F9D-C436-4076-99E4-7B37732C5FBC}" type="presOf" srcId="{96178FA8-488A-4D77-A4EF-05AFCC3A7FCE}" destId="{0E17A144-2D6D-45BE-BECF-EB1C5A4DEA86}" srcOrd="0" destOrd="0" presId="urn:microsoft.com/office/officeart/2005/8/layout/cycle2"/>
    <dgm:cxn modelId="{D2A800A5-A339-4315-8F28-2505C216F9FA}" srcId="{6E850ACF-B175-4C74-8EE2-79458ADA2BE7}" destId="{2097E18F-F75E-4943-9C6A-31DC0B36FDE7}" srcOrd="0" destOrd="0" parTransId="{2FF4AAB7-5A09-4459-8179-EBB9E425C68D}" sibTransId="{ECF2977A-70C2-4564-91AD-39D39620C5EF}"/>
    <dgm:cxn modelId="{817C47B2-D9BD-4D63-82E5-875F44FA113F}" srcId="{6E850ACF-B175-4C74-8EE2-79458ADA2BE7}" destId="{96178FA8-488A-4D77-A4EF-05AFCC3A7FCE}" srcOrd="2" destOrd="0" parTransId="{4C2A86F0-9B0A-47BC-B1DA-28DE0D8661F1}" sibTransId="{78EAAC96-94FE-4B6F-8C56-923AD8A0412E}"/>
    <dgm:cxn modelId="{203960F6-332A-493B-9E0F-566108C76B5B}" type="presOf" srcId="{ECF2977A-70C2-4564-91AD-39D39620C5EF}" destId="{7EE0A78F-551D-479F-BC0B-105C8050E3C4}" srcOrd="0" destOrd="0" presId="urn:microsoft.com/office/officeart/2005/8/layout/cycle2"/>
    <dgm:cxn modelId="{A114B8FA-4A02-4E81-8E04-6A58BD3E692C}" type="presOf" srcId="{866076D7-579B-4B40-A4DB-1BC6A9213E4E}" destId="{E124F5E9-1DB0-4C11-9FF7-7CCD90B9A7FE}" srcOrd="1" destOrd="0" presId="urn:microsoft.com/office/officeart/2005/8/layout/cycle2"/>
    <dgm:cxn modelId="{61AB8476-2A04-47CA-A09F-7E461D3ACA26}" type="presParOf" srcId="{EC7F5E67-01C8-4371-976C-4759AED9FA44}" destId="{EE8B2F90-5409-4918-A330-3A3885CA95FB}" srcOrd="0" destOrd="0" presId="urn:microsoft.com/office/officeart/2005/8/layout/cycle2"/>
    <dgm:cxn modelId="{06838B49-6312-4FAB-AC15-86AC63D02EE2}" type="presParOf" srcId="{EC7F5E67-01C8-4371-976C-4759AED9FA44}" destId="{7EE0A78F-551D-479F-BC0B-105C8050E3C4}" srcOrd="1" destOrd="0" presId="urn:microsoft.com/office/officeart/2005/8/layout/cycle2"/>
    <dgm:cxn modelId="{DE4EF12F-64BF-4140-957C-6265C6AAD0A2}" type="presParOf" srcId="{7EE0A78F-551D-479F-BC0B-105C8050E3C4}" destId="{F297C8AD-7A25-4563-8840-FCD32E950833}" srcOrd="0" destOrd="0" presId="urn:microsoft.com/office/officeart/2005/8/layout/cycle2"/>
    <dgm:cxn modelId="{555D43C1-6043-4107-9974-8CED1A3EDC1C}" type="presParOf" srcId="{EC7F5E67-01C8-4371-976C-4759AED9FA44}" destId="{B554ABC4-9FE3-451F-A1DC-BF4400A139C6}" srcOrd="2" destOrd="0" presId="urn:microsoft.com/office/officeart/2005/8/layout/cycle2"/>
    <dgm:cxn modelId="{6B5E2428-1AEA-48BA-AA7A-1FB232EACF79}" type="presParOf" srcId="{EC7F5E67-01C8-4371-976C-4759AED9FA44}" destId="{06CF0B52-AD25-4910-A4BC-A435CD2134CA}" srcOrd="3" destOrd="0" presId="urn:microsoft.com/office/officeart/2005/8/layout/cycle2"/>
    <dgm:cxn modelId="{F13CAD62-9CE1-4599-AABD-7FD14F32378F}" type="presParOf" srcId="{06CF0B52-AD25-4910-A4BC-A435CD2134CA}" destId="{E124F5E9-1DB0-4C11-9FF7-7CCD90B9A7FE}" srcOrd="0" destOrd="0" presId="urn:microsoft.com/office/officeart/2005/8/layout/cycle2"/>
    <dgm:cxn modelId="{484FE497-4F6B-4A23-957B-FA3F5F1CEA45}" type="presParOf" srcId="{EC7F5E67-01C8-4371-976C-4759AED9FA44}" destId="{0E17A144-2D6D-45BE-BECF-EB1C5A4DEA86}" srcOrd="4" destOrd="0" presId="urn:microsoft.com/office/officeart/2005/8/layout/cycle2"/>
    <dgm:cxn modelId="{3CBC5465-428E-42FB-98E0-C057EEF5780E}" type="presParOf" srcId="{EC7F5E67-01C8-4371-976C-4759AED9FA44}" destId="{2E1A5098-B674-4932-8937-F81C71955E93}" srcOrd="5" destOrd="0" presId="urn:microsoft.com/office/officeart/2005/8/layout/cycle2"/>
    <dgm:cxn modelId="{36B5C0FF-62E7-45F3-A2D2-E1BF4A32E2D7}" type="presParOf" srcId="{2E1A5098-B674-4932-8937-F81C71955E93}" destId="{3DDABCF5-2332-48F8-BEF2-E96DD25AB85A}" srcOrd="0" destOrd="0" presId="urn:microsoft.com/office/officeart/2005/8/layout/cycle2"/>
    <dgm:cxn modelId="{EF01ED03-C309-498A-849C-90A1203C27F2}" type="presParOf" srcId="{EC7F5E67-01C8-4371-976C-4759AED9FA44}" destId="{BEC6016E-75A5-44F0-A494-24EFD7B7253C}" srcOrd="6" destOrd="0" presId="urn:microsoft.com/office/officeart/2005/8/layout/cycle2"/>
    <dgm:cxn modelId="{35234FC6-CE68-4757-BF5D-762DBF47D6BD}" type="presParOf" srcId="{EC7F5E67-01C8-4371-976C-4759AED9FA44}" destId="{BD09935D-D8CB-4275-8400-44EC74F8E835}" srcOrd="7" destOrd="0" presId="urn:microsoft.com/office/officeart/2005/8/layout/cycle2"/>
    <dgm:cxn modelId="{08B3FF90-E242-4823-B8DD-B01A7D2FC03D}" type="presParOf" srcId="{BD09935D-D8CB-4275-8400-44EC74F8E835}" destId="{7E23793A-0475-4F4B-ADD8-1C8AFAB79B78}" srcOrd="0" destOrd="0" presId="urn:microsoft.com/office/officeart/2005/8/layout/cycle2"/>
    <dgm:cxn modelId="{7528B646-46E0-4389-8635-BBA90EECB7E2}" type="presParOf" srcId="{EC7F5E67-01C8-4371-976C-4759AED9FA44}" destId="{AF73049B-5B8E-4CB6-98D1-6D5822EFD192}" srcOrd="8" destOrd="0" presId="urn:microsoft.com/office/officeart/2005/8/layout/cycle2"/>
    <dgm:cxn modelId="{9DA1474A-5C1F-4B0A-9F22-428FB4D0CEE2}" type="presParOf" srcId="{EC7F5E67-01C8-4371-976C-4759AED9FA44}" destId="{F0135D69-6CDF-479B-AB36-76BE2D184E66}" srcOrd="9" destOrd="0" presId="urn:microsoft.com/office/officeart/2005/8/layout/cycle2"/>
    <dgm:cxn modelId="{5745784E-394E-4298-829E-A4E9701F72A9}" type="presParOf" srcId="{F0135D69-6CDF-479B-AB36-76BE2D184E66}" destId="{C0DE6379-547E-48E4-8244-C8BD254CF03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850ACF-B175-4C74-8EE2-79458ADA2BE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97E18F-F75E-4943-9C6A-31DC0B36FDE7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2FF4AAB7-5A09-4459-8179-EBB9E425C68D}" type="parTrans" cxnId="{D2A800A5-A339-4315-8F28-2505C216F9FA}">
      <dgm:prSet/>
      <dgm:spPr/>
      <dgm:t>
        <a:bodyPr/>
        <a:lstStyle/>
        <a:p>
          <a:endParaRPr lang="en-US"/>
        </a:p>
      </dgm:t>
    </dgm:pt>
    <dgm:pt modelId="{ECF2977A-70C2-4564-91AD-39D39620C5EF}" type="sibTrans" cxnId="{D2A800A5-A339-4315-8F28-2505C216F9FA}">
      <dgm:prSet/>
      <dgm:spPr/>
      <dgm:t>
        <a:bodyPr/>
        <a:lstStyle/>
        <a:p>
          <a:endParaRPr lang="en-US"/>
        </a:p>
      </dgm:t>
    </dgm:pt>
    <dgm:pt modelId="{36606FAD-B9A6-4872-B5F4-942157507AC2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60845D8A-7509-4EDD-B2AB-233EAD88B9ED}" type="parTrans" cxnId="{75728B7B-D1C5-42F7-B372-11A698D94E20}">
      <dgm:prSet/>
      <dgm:spPr/>
      <dgm:t>
        <a:bodyPr/>
        <a:lstStyle/>
        <a:p>
          <a:endParaRPr lang="en-US"/>
        </a:p>
      </dgm:t>
    </dgm:pt>
    <dgm:pt modelId="{866076D7-579B-4B40-A4DB-1BC6A9213E4E}" type="sibTrans" cxnId="{75728B7B-D1C5-42F7-B372-11A698D94E20}">
      <dgm:prSet/>
      <dgm:spPr/>
      <dgm:t>
        <a:bodyPr/>
        <a:lstStyle/>
        <a:p>
          <a:endParaRPr lang="en-US"/>
        </a:p>
      </dgm:t>
    </dgm:pt>
    <dgm:pt modelId="{96178FA8-488A-4D77-A4EF-05AFCC3A7FCE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4C2A86F0-9B0A-47BC-B1DA-28DE0D8661F1}" type="parTrans" cxnId="{817C47B2-D9BD-4D63-82E5-875F44FA113F}">
      <dgm:prSet/>
      <dgm:spPr/>
      <dgm:t>
        <a:bodyPr/>
        <a:lstStyle/>
        <a:p>
          <a:endParaRPr lang="en-US"/>
        </a:p>
      </dgm:t>
    </dgm:pt>
    <dgm:pt modelId="{78EAAC96-94FE-4B6F-8C56-923AD8A0412E}" type="sibTrans" cxnId="{817C47B2-D9BD-4D63-82E5-875F44FA113F}">
      <dgm:prSet/>
      <dgm:spPr/>
      <dgm:t>
        <a:bodyPr/>
        <a:lstStyle/>
        <a:p>
          <a:endParaRPr lang="en-US"/>
        </a:p>
      </dgm:t>
    </dgm:pt>
    <dgm:pt modelId="{257C9DB6-B36E-4594-9603-8E86EFFC0C4E}">
      <dgm:prSet phldrT="[Text]"/>
      <dgm:spPr/>
      <dgm:t>
        <a:bodyPr/>
        <a:lstStyle/>
        <a:p>
          <a:r>
            <a:rPr lang="en-US"/>
            <a:t>4</a:t>
          </a:r>
        </a:p>
      </dgm:t>
    </dgm:pt>
    <dgm:pt modelId="{17A7F599-87BA-434C-AE7A-167CAE8CEA6E}" type="parTrans" cxnId="{C488C279-A7B4-4A7C-93A2-9849531C2259}">
      <dgm:prSet/>
      <dgm:spPr/>
      <dgm:t>
        <a:bodyPr/>
        <a:lstStyle/>
        <a:p>
          <a:endParaRPr lang="en-US"/>
        </a:p>
      </dgm:t>
    </dgm:pt>
    <dgm:pt modelId="{5E5192FF-BCAB-41D4-9B24-B8E3D791D846}" type="sibTrans" cxnId="{C488C279-A7B4-4A7C-93A2-9849531C2259}">
      <dgm:prSet/>
      <dgm:spPr/>
      <dgm:t>
        <a:bodyPr/>
        <a:lstStyle/>
        <a:p>
          <a:endParaRPr lang="en-US"/>
        </a:p>
      </dgm:t>
    </dgm:pt>
    <dgm:pt modelId="{23E1684D-D996-4B51-945F-050CA7FD9D51}">
      <dgm:prSet phldrT="[Text]"/>
      <dgm:spPr/>
      <dgm:t>
        <a:bodyPr/>
        <a:lstStyle/>
        <a:p>
          <a:r>
            <a:rPr lang="en-US" dirty="0"/>
            <a:t>5</a:t>
          </a:r>
        </a:p>
      </dgm:t>
    </dgm:pt>
    <dgm:pt modelId="{6EDAEDD3-4B6F-4C72-9C69-1A5C30E0F652}" type="parTrans" cxnId="{5FD6822F-7BD3-404B-8E46-6BD51956BCC7}">
      <dgm:prSet/>
      <dgm:spPr/>
      <dgm:t>
        <a:bodyPr/>
        <a:lstStyle/>
        <a:p>
          <a:endParaRPr lang="en-US"/>
        </a:p>
      </dgm:t>
    </dgm:pt>
    <dgm:pt modelId="{ECEB38BA-503B-47F7-BAD3-D6186944A379}" type="sibTrans" cxnId="{5FD6822F-7BD3-404B-8E46-6BD51956BCC7}">
      <dgm:prSet/>
      <dgm:spPr/>
      <dgm:t>
        <a:bodyPr/>
        <a:lstStyle/>
        <a:p>
          <a:endParaRPr lang="en-US"/>
        </a:p>
      </dgm:t>
    </dgm:pt>
    <dgm:pt modelId="{0CC32C70-93A1-49CA-9115-1912F871A659}">
      <dgm:prSet/>
      <dgm:spPr/>
      <dgm:t>
        <a:bodyPr/>
        <a:lstStyle/>
        <a:p>
          <a:r>
            <a:rPr lang="en-US" dirty="0"/>
            <a:t>6</a:t>
          </a:r>
        </a:p>
      </dgm:t>
    </dgm:pt>
    <dgm:pt modelId="{46AAEFAA-5DE1-4DC1-99CB-B558D99466C9}" type="parTrans" cxnId="{7C057234-7309-4C2E-A4EC-A721404CA7B5}">
      <dgm:prSet/>
      <dgm:spPr/>
      <dgm:t>
        <a:bodyPr/>
        <a:lstStyle/>
        <a:p>
          <a:endParaRPr lang="en-US"/>
        </a:p>
      </dgm:t>
    </dgm:pt>
    <dgm:pt modelId="{7F9F50F1-DFF0-4120-AEBC-0DB231C388AA}" type="sibTrans" cxnId="{7C057234-7309-4C2E-A4EC-A721404CA7B5}">
      <dgm:prSet/>
      <dgm:spPr/>
      <dgm:t>
        <a:bodyPr/>
        <a:lstStyle/>
        <a:p>
          <a:endParaRPr lang="en-US"/>
        </a:p>
      </dgm:t>
    </dgm:pt>
    <dgm:pt modelId="{A141D5FE-6A4C-4328-9E32-EC5CE505661E}">
      <dgm:prSet/>
      <dgm:spPr/>
      <dgm:t>
        <a:bodyPr/>
        <a:lstStyle/>
        <a:p>
          <a:r>
            <a:rPr lang="en-US" dirty="0"/>
            <a:t>0</a:t>
          </a:r>
        </a:p>
      </dgm:t>
    </dgm:pt>
    <dgm:pt modelId="{1A4073E1-C4F1-4BAF-81D3-1C393F9D8D35}" type="parTrans" cxnId="{368DFA37-0FFE-4189-BBAF-319FBF8EA4CA}">
      <dgm:prSet/>
      <dgm:spPr/>
      <dgm:t>
        <a:bodyPr/>
        <a:lstStyle/>
        <a:p>
          <a:endParaRPr lang="en-US"/>
        </a:p>
      </dgm:t>
    </dgm:pt>
    <dgm:pt modelId="{965C2683-B935-47AC-9994-614E9377C21E}" type="sibTrans" cxnId="{368DFA37-0FFE-4189-BBAF-319FBF8EA4CA}">
      <dgm:prSet/>
      <dgm:spPr/>
      <dgm:t>
        <a:bodyPr/>
        <a:lstStyle/>
        <a:p>
          <a:endParaRPr lang="en-US"/>
        </a:p>
      </dgm:t>
    </dgm:pt>
    <dgm:pt modelId="{EC7F5E67-01C8-4371-976C-4759AED9FA44}" type="pres">
      <dgm:prSet presAssocID="{6E850ACF-B175-4C74-8EE2-79458ADA2BE7}" presName="cycle" presStyleCnt="0">
        <dgm:presLayoutVars>
          <dgm:dir/>
          <dgm:resizeHandles val="exact"/>
        </dgm:presLayoutVars>
      </dgm:prSet>
      <dgm:spPr/>
    </dgm:pt>
    <dgm:pt modelId="{EE8B2F90-5409-4918-A330-3A3885CA95FB}" type="pres">
      <dgm:prSet presAssocID="{2097E18F-F75E-4943-9C6A-31DC0B36FDE7}" presName="node" presStyleLbl="node1" presStyleIdx="0" presStyleCnt="7">
        <dgm:presLayoutVars>
          <dgm:bulletEnabled val="1"/>
        </dgm:presLayoutVars>
      </dgm:prSet>
      <dgm:spPr/>
    </dgm:pt>
    <dgm:pt modelId="{7EE0A78F-551D-479F-BC0B-105C8050E3C4}" type="pres">
      <dgm:prSet presAssocID="{ECF2977A-70C2-4564-91AD-39D39620C5EF}" presName="sibTrans" presStyleLbl="sibTrans2D1" presStyleIdx="0" presStyleCnt="7"/>
      <dgm:spPr/>
    </dgm:pt>
    <dgm:pt modelId="{F297C8AD-7A25-4563-8840-FCD32E950833}" type="pres">
      <dgm:prSet presAssocID="{ECF2977A-70C2-4564-91AD-39D39620C5EF}" presName="connectorText" presStyleLbl="sibTrans2D1" presStyleIdx="0" presStyleCnt="7"/>
      <dgm:spPr/>
    </dgm:pt>
    <dgm:pt modelId="{B554ABC4-9FE3-451F-A1DC-BF4400A139C6}" type="pres">
      <dgm:prSet presAssocID="{36606FAD-B9A6-4872-B5F4-942157507AC2}" presName="node" presStyleLbl="node1" presStyleIdx="1" presStyleCnt="7">
        <dgm:presLayoutVars>
          <dgm:bulletEnabled val="1"/>
        </dgm:presLayoutVars>
      </dgm:prSet>
      <dgm:spPr/>
    </dgm:pt>
    <dgm:pt modelId="{06CF0B52-AD25-4910-A4BC-A435CD2134CA}" type="pres">
      <dgm:prSet presAssocID="{866076D7-579B-4B40-A4DB-1BC6A9213E4E}" presName="sibTrans" presStyleLbl="sibTrans2D1" presStyleIdx="1" presStyleCnt="7"/>
      <dgm:spPr/>
    </dgm:pt>
    <dgm:pt modelId="{E124F5E9-1DB0-4C11-9FF7-7CCD90B9A7FE}" type="pres">
      <dgm:prSet presAssocID="{866076D7-579B-4B40-A4DB-1BC6A9213E4E}" presName="connectorText" presStyleLbl="sibTrans2D1" presStyleIdx="1" presStyleCnt="7"/>
      <dgm:spPr/>
    </dgm:pt>
    <dgm:pt modelId="{0E17A144-2D6D-45BE-BECF-EB1C5A4DEA86}" type="pres">
      <dgm:prSet presAssocID="{96178FA8-488A-4D77-A4EF-05AFCC3A7FCE}" presName="node" presStyleLbl="node1" presStyleIdx="2" presStyleCnt="7">
        <dgm:presLayoutVars>
          <dgm:bulletEnabled val="1"/>
        </dgm:presLayoutVars>
      </dgm:prSet>
      <dgm:spPr/>
    </dgm:pt>
    <dgm:pt modelId="{2E1A5098-B674-4932-8937-F81C71955E93}" type="pres">
      <dgm:prSet presAssocID="{78EAAC96-94FE-4B6F-8C56-923AD8A0412E}" presName="sibTrans" presStyleLbl="sibTrans2D1" presStyleIdx="2" presStyleCnt="7"/>
      <dgm:spPr/>
    </dgm:pt>
    <dgm:pt modelId="{3DDABCF5-2332-48F8-BEF2-E96DD25AB85A}" type="pres">
      <dgm:prSet presAssocID="{78EAAC96-94FE-4B6F-8C56-923AD8A0412E}" presName="connectorText" presStyleLbl="sibTrans2D1" presStyleIdx="2" presStyleCnt="7"/>
      <dgm:spPr/>
    </dgm:pt>
    <dgm:pt modelId="{BEC6016E-75A5-44F0-A494-24EFD7B7253C}" type="pres">
      <dgm:prSet presAssocID="{257C9DB6-B36E-4594-9603-8E86EFFC0C4E}" presName="node" presStyleLbl="node1" presStyleIdx="3" presStyleCnt="7">
        <dgm:presLayoutVars>
          <dgm:bulletEnabled val="1"/>
        </dgm:presLayoutVars>
      </dgm:prSet>
      <dgm:spPr/>
    </dgm:pt>
    <dgm:pt modelId="{BD09935D-D8CB-4275-8400-44EC74F8E835}" type="pres">
      <dgm:prSet presAssocID="{5E5192FF-BCAB-41D4-9B24-B8E3D791D846}" presName="sibTrans" presStyleLbl="sibTrans2D1" presStyleIdx="3" presStyleCnt="7"/>
      <dgm:spPr/>
    </dgm:pt>
    <dgm:pt modelId="{7E23793A-0475-4F4B-ADD8-1C8AFAB79B78}" type="pres">
      <dgm:prSet presAssocID="{5E5192FF-BCAB-41D4-9B24-B8E3D791D846}" presName="connectorText" presStyleLbl="sibTrans2D1" presStyleIdx="3" presStyleCnt="7"/>
      <dgm:spPr/>
    </dgm:pt>
    <dgm:pt modelId="{AF73049B-5B8E-4CB6-98D1-6D5822EFD192}" type="pres">
      <dgm:prSet presAssocID="{23E1684D-D996-4B51-945F-050CA7FD9D51}" presName="node" presStyleLbl="node1" presStyleIdx="4" presStyleCnt="7">
        <dgm:presLayoutVars>
          <dgm:bulletEnabled val="1"/>
        </dgm:presLayoutVars>
      </dgm:prSet>
      <dgm:spPr/>
    </dgm:pt>
    <dgm:pt modelId="{F0135D69-6CDF-479B-AB36-76BE2D184E66}" type="pres">
      <dgm:prSet presAssocID="{ECEB38BA-503B-47F7-BAD3-D6186944A379}" presName="sibTrans" presStyleLbl="sibTrans2D1" presStyleIdx="4" presStyleCnt="7"/>
      <dgm:spPr/>
    </dgm:pt>
    <dgm:pt modelId="{C0DE6379-547E-48E4-8244-C8BD254CF031}" type="pres">
      <dgm:prSet presAssocID="{ECEB38BA-503B-47F7-BAD3-D6186944A379}" presName="connectorText" presStyleLbl="sibTrans2D1" presStyleIdx="4" presStyleCnt="7"/>
      <dgm:spPr/>
    </dgm:pt>
    <dgm:pt modelId="{B790A77B-22DF-4FE2-8F01-989A6843F5EC}" type="pres">
      <dgm:prSet presAssocID="{0CC32C70-93A1-49CA-9115-1912F871A659}" presName="node" presStyleLbl="node1" presStyleIdx="5" presStyleCnt="7">
        <dgm:presLayoutVars>
          <dgm:bulletEnabled val="1"/>
        </dgm:presLayoutVars>
      </dgm:prSet>
      <dgm:spPr/>
    </dgm:pt>
    <dgm:pt modelId="{35C09833-E41A-4B14-A159-92CB968A81C9}" type="pres">
      <dgm:prSet presAssocID="{7F9F50F1-DFF0-4120-AEBC-0DB231C388AA}" presName="sibTrans" presStyleLbl="sibTrans2D1" presStyleIdx="5" presStyleCnt="7"/>
      <dgm:spPr/>
    </dgm:pt>
    <dgm:pt modelId="{2EE0B6BA-1F6C-45DC-9BA1-F6D2E63C2B81}" type="pres">
      <dgm:prSet presAssocID="{7F9F50F1-DFF0-4120-AEBC-0DB231C388AA}" presName="connectorText" presStyleLbl="sibTrans2D1" presStyleIdx="5" presStyleCnt="7"/>
      <dgm:spPr/>
    </dgm:pt>
    <dgm:pt modelId="{F48C7833-9D7D-477D-846D-B5E286CCFD7D}" type="pres">
      <dgm:prSet presAssocID="{A141D5FE-6A4C-4328-9E32-EC5CE505661E}" presName="node" presStyleLbl="node1" presStyleIdx="6" presStyleCnt="7">
        <dgm:presLayoutVars>
          <dgm:bulletEnabled val="1"/>
        </dgm:presLayoutVars>
      </dgm:prSet>
      <dgm:spPr/>
    </dgm:pt>
    <dgm:pt modelId="{70E6D273-E68D-4585-B613-E6B81ADDF88A}" type="pres">
      <dgm:prSet presAssocID="{965C2683-B935-47AC-9994-614E9377C21E}" presName="sibTrans" presStyleLbl="sibTrans2D1" presStyleIdx="6" presStyleCnt="7"/>
      <dgm:spPr/>
    </dgm:pt>
    <dgm:pt modelId="{FC1392EA-E48A-4DE8-A54A-BE24AA6EEB14}" type="pres">
      <dgm:prSet presAssocID="{965C2683-B935-47AC-9994-614E9377C21E}" presName="connectorText" presStyleLbl="sibTrans2D1" presStyleIdx="6" presStyleCnt="7"/>
      <dgm:spPr/>
    </dgm:pt>
  </dgm:ptLst>
  <dgm:cxnLst>
    <dgm:cxn modelId="{07FAF314-A4C8-401D-82BB-80B02012B643}" type="presOf" srcId="{78EAAC96-94FE-4B6F-8C56-923AD8A0412E}" destId="{3DDABCF5-2332-48F8-BEF2-E96DD25AB85A}" srcOrd="1" destOrd="0" presId="urn:microsoft.com/office/officeart/2005/8/layout/cycle2"/>
    <dgm:cxn modelId="{13020816-4735-4DB1-A23E-375FC0CAE29D}" type="presOf" srcId="{5E5192FF-BCAB-41D4-9B24-B8E3D791D846}" destId="{7E23793A-0475-4F4B-ADD8-1C8AFAB79B78}" srcOrd="1" destOrd="0" presId="urn:microsoft.com/office/officeart/2005/8/layout/cycle2"/>
    <dgm:cxn modelId="{3530E322-A8A0-479F-A5FB-6E07E7A36C0E}" type="presOf" srcId="{965C2683-B935-47AC-9994-614E9377C21E}" destId="{70E6D273-E68D-4585-B613-E6B81ADDF88A}" srcOrd="0" destOrd="0" presId="urn:microsoft.com/office/officeart/2005/8/layout/cycle2"/>
    <dgm:cxn modelId="{B673CE25-D516-4127-B17B-3CB6A1B98D5D}" type="presOf" srcId="{ECF2977A-70C2-4564-91AD-39D39620C5EF}" destId="{F297C8AD-7A25-4563-8840-FCD32E950833}" srcOrd="1" destOrd="0" presId="urn:microsoft.com/office/officeart/2005/8/layout/cycle2"/>
    <dgm:cxn modelId="{B90FAB26-EF5E-4F9A-92AA-CBC260DBA082}" type="presOf" srcId="{36606FAD-B9A6-4872-B5F4-942157507AC2}" destId="{B554ABC4-9FE3-451F-A1DC-BF4400A139C6}" srcOrd="0" destOrd="0" presId="urn:microsoft.com/office/officeart/2005/8/layout/cycle2"/>
    <dgm:cxn modelId="{BB55B626-EC26-4663-AC21-FCFFFD068A03}" type="presOf" srcId="{6E850ACF-B175-4C74-8EE2-79458ADA2BE7}" destId="{EC7F5E67-01C8-4371-976C-4759AED9FA44}" srcOrd="0" destOrd="0" presId="urn:microsoft.com/office/officeart/2005/8/layout/cycle2"/>
    <dgm:cxn modelId="{5FD6822F-7BD3-404B-8E46-6BD51956BCC7}" srcId="{6E850ACF-B175-4C74-8EE2-79458ADA2BE7}" destId="{23E1684D-D996-4B51-945F-050CA7FD9D51}" srcOrd="4" destOrd="0" parTransId="{6EDAEDD3-4B6F-4C72-9C69-1A5C30E0F652}" sibTransId="{ECEB38BA-503B-47F7-BAD3-D6186944A379}"/>
    <dgm:cxn modelId="{7C057234-7309-4C2E-A4EC-A721404CA7B5}" srcId="{6E850ACF-B175-4C74-8EE2-79458ADA2BE7}" destId="{0CC32C70-93A1-49CA-9115-1912F871A659}" srcOrd="5" destOrd="0" parTransId="{46AAEFAA-5DE1-4DC1-99CB-B558D99466C9}" sibTransId="{7F9F50F1-DFF0-4120-AEBC-0DB231C388AA}"/>
    <dgm:cxn modelId="{368DFA37-0FFE-4189-BBAF-319FBF8EA4CA}" srcId="{6E850ACF-B175-4C74-8EE2-79458ADA2BE7}" destId="{A141D5FE-6A4C-4328-9E32-EC5CE505661E}" srcOrd="6" destOrd="0" parTransId="{1A4073E1-C4F1-4BAF-81D3-1C393F9D8D35}" sibTransId="{965C2683-B935-47AC-9994-614E9377C21E}"/>
    <dgm:cxn modelId="{2908C43D-61C7-430D-9797-F45AC05D277F}" type="presOf" srcId="{5E5192FF-BCAB-41D4-9B24-B8E3D791D846}" destId="{BD09935D-D8CB-4275-8400-44EC74F8E835}" srcOrd="0" destOrd="0" presId="urn:microsoft.com/office/officeart/2005/8/layout/cycle2"/>
    <dgm:cxn modelId="{91E14F5B-ADE0-4976-9CBF-614A8A3DA6F3}" type="presOf" srcId="{A141D5FE-6A4C-4328-9E32-EC5CE505661E}" destId="{F48C7833-9D7D-477D-846D-B5E286CCFD7D}" srcOrd="0" destOrd="0" presId="urn:microsoft.com/office/officeart/2005/8/layout/cycle2"/>
    <dgm:cxn modelId="{CCBBF55E-616B-4284-8A4F-8DB406754C87}" type="presOf" srcId="{7F9F50F1-DFF0-4120-AEBC-0DB231C388AA}" destId="{2EE0B6BA-1F6C-45DC-9BA1-F6D2E63C2B81}" srcOrd="1" destOrd="0" presId="urn:microsoft.com/office/officeart/2005/8/layout/cycle2"/>
    <dgm:cxn modelId="{43E8D167-93CC-4F11-B7D3-E0725D6E4C3C}" type="presOf" srcId="{ECEB38BA-503B-47F7-BAD3-D6186944A379}" destId="{F0135D69-6CDF-479B-AB36-76BE2D184E66}" srcOrd="0" destOrd="0" presId="urn:microsoft.com/office/officeart/2005/8/layout/cycle2"/>
    <dgm:cxn modelId="{5AC92D4E-7DE5-43BD-8CC5-CA616021DC79}" type="presOf" srcId="{866076D7-579B-4B40-A4DB-1BC6A9213E4E}" destId="{06CF0B52-AD25-4910-A4BC-A435CD2134CA}" srcOrd="0" destOrd="0" presId="urn:microsoft.com/office/officeart/2005/8/layout/cycle2"/>
    <dgm:cxn modelId="{C488C279-A7B4-4A7C-93A2-9849531C2259}" srcId="{6E850ACF-B175-4C74-8EE2-79458ADA2BE7}" destId="{257C9DB6-B36E-4594-9603-8E86EFFC0C4E}" srcOrd="3" destOrd="0" parTransId="{17A7F599-87BA-434C-AE7A-167CAE8CEA6E}" sibTransId="{5E5192FF-BCAB-41D4-9B24-B8E3D791D846}"/>
    <dgm:cxn modelId="{75728B7B-D1C5-42F7-B372-11A698D94E20}" srcId="{6E850ACF-B175-4C74-8EE2-79458ADA2BE7}" destId="{36606FAD-B9A6-4872-B5F4-942157507AC2}" srcOrd="1" destOrd="0" parTransId="{60845D8A-7509-4EDD-B2AB-233EAD88B9ED}" sibTransId="{866076D7-579B-4B40-A4DB-1BC6A9213E4E}"/>
    <dgm:cxn modelId="{3327757D-942B-4594-BEEB-1FE97C2DB4A9}" type="presOf" srcId="{257C9DB6-B36E-4594-9603-8E86EFFC0C4E}" destId="{BEC6016E-75A5-44F0-A494-24EFD7B7253C}" srcOrd="0" destOrd="0" presId="urn:microsoft.com/office/officeart/2005/8/layout/cycle2"/>
    <dgm:cxn modelId="{03758281-9905-46DD-92FC-A59729FC7F56}" type="presOf" srcId="{ECEB38BA-503B-47F7-BAD3-D6186944A379}" destId="{C0DE6379-547E-48E4-8244-C8BD254CF031}" srcOrd="1" destOrd="0" presId="urn:microsoft.com/office/officeart/2005/8/layout/cycle2"/>
    <dgm:cxn modelId="{83CDE488-0B84-4B2B-BD7E-1ADC391EC853}" type="presOf" srcId="{78EAAC96-94FE-4B6F-8C56-923AD8A0412E}" destId="{2E1A5098-B674-4932-8937-F81C71955E93}" srcOrd="0" destOrd="0" presId="urn:microsoft.com/office/officeart/2005/8/layout/cycle2"/>
    <dgm:cxn modelId="{2EBB9C93-0BB7-48F5-A0D7-E1AD680D090B}" type="presOf" srcId="{23E1684D-D996-4B51-945F-050CA7FD9D51}" destId="{AF73049B-5B8E-4CB6-98D1-6D5822EFD192}" srcOrd="0" destOrd="0" presId="urn:microsoft.com/office/officeart/2005/8/layout/cycle2"/>
    <dgm:cxn modelId="{B10DB299-9171-4EE5-8A91-9098845D7713}" type="presOf" srcId="{2097E18F-F75E-4943-9C6A-31DC0B36FDE7}" destId="{EE8B2F90-5409-4918-A330-3A3885CA95FB}" srcOrd="0" destOrd="0" presId="urn:microsoft.com/office/officeart/2005/8/layout/cycle2"/>
    <dgm:cxn modelId="{5ECF3F9D-C436-4076-99E4-7B37732C5FBC}" type="presOf" srcId="{96178FA8-488A-4D77-A4EF-05AFCC3A7FCE}" destId="{0E17A144-2D6D-45BE-BECF-EB1C5A4DEA86}" srcOrd="0" destOrd="0" presId="urn:microsoft.com/office/officeart/2005/8/layout/cycle2"/>
    <dgm:cxn modelId="{D2A800A5-A339-4315-8F28-2505C216F9FA}" srcId="{6E850ACF-B175-4C74-8EE2-79458ADA2BE7}" destId="{2097E18F-F75E-4943-9C6A-31DC0B36FDE7}" srcOrd="0" destOrd="0" parTransId="{2FF4AAB7-5A09-4459-8179-EBB9E425C68D}" sibTransId="{ECF2977A-70C2-4564-91AD-39D39620C5EF}"/>
    <dgm:cxn modelId="{817C47B2-D9BD-4D63-82E5-875F44FA113F}" srcId="{6E850ACF-B175-4C74-8EE2-79458ADA2BE7}" destId="{96178FA8-488A-4D77-A4EF-05AFCC3A7FCE}" srcOrd="2" destOrd="0" parTransId="{4C2A86F0-9B0A-47BC-B1DA-28DE0D8661F1}" sibTransId="{78EAAC96-94FE-4B6F-8C56-923AD8A0412E}"/>
    <dgm:cxn modelId="{AAE47FBF-E29A-4196-B5D5-483BE0E380E9}" type="presOf" srcId="{965C2683-B935-47AC-9994-614E9377C21E}" destId="{FC1392EA-E48A-4DE8-A54A-BE24AA6EEB14}" srcOrd="1" destOrd="0" presId="urn:microsoft.com/office/officeart/2005/8/layout/cycle2"/>
    <dgm:cxn modelId="{21147DCA-556D-4512-9DCE-60D5BB0B7F71}" type="presOf" srcId="{7F9F50F1-DFF0-4120-AEBC-0DB231C388AA}" destId="{35C09833-E41A-4B14-A159-92CB968A81C9}" srcOrd="0" destOrd="0" presId="urn:microsoft.com/office/officeart/2005/8/layout/cycle2"/>
    <dgm:cxn modelId="{07E2D5F0-A54C-4F23-A4D7-8B1B4D28A588}" type="presOf" srcId="{0CC32C70-93A1-49CA-9115-1912F871A659}" destId="{B790A77B-22DF-4FE2-8F01-989A6843F5EC}" srcOrd="0" destOrd="0" presId="urn:microsoft.com/office/officeart/2005/8/layout/cycle2"/>
    <dgm:cxn modelId="{203960F6-332A-493B-9E0F-566108C76B5B}" type="presOf" srcId="{ECF2977A-70C2-4564-91AD-39D39620C5EF}" destId="{7EE0A78F-551D-479F-BC0B-105C8050E3C4}" srcOrd="0" destOrd="0" presId="urn:microsoft.com/office/officeart/2005/8/layout/cycle2"/>
    <dgm:cxn modelId="{A114B8FA-4A02-4E81-8E04-6A58BD3E692C}" type="presOf" srcId="{866076D7-579B-4B40-A4DB-1BC6A9213E4E}" destId="{E124F5E9-1DB0-4C11-9FF7-7CCD90B9A7FE}" srcOrd="1" destOrd="0" presId="urn:microsoft.com/office/officeart/2005/8/layout/cycle2"/>
    <dgm:cxn modelId="{61AB8476-2A04-47CA-A09F-7E461D3ACA26}" type="presParOf" srcId="{EC7F5E67-01C8-4371-976C-4759AED9FA44}" destId="{EE8B2F90-5409-4918-A330-3A3885CA95FB}" srcOrd="0" destOrd="0" presId="urn:microsoft.com/office/officeart/2005/8/layout/cycle2"/>
    <dgm:cxn modelId="{06838B49-6312-4FAB-AC15-86AC63D02EE2}" type="presParOf" srcId="{EC7F5E67-01C8-4371-976C-4759AED9FA44}" destId="{7EE0A78F-551D-479F-BC0B-105C8050E3C4}" srcOrd="1" destOrd="0" presId="urn:microsoft.com/office/officeart/2005/8/layout/cycle2"/>
    <dgm:cxn modelId="{DE4EF12F-64BF-4140-957C-6265C6AAD0A2}" type="presParOf" srcId="{7EE0A78F-551D-479F-BC0B-105C8050E3C4}" destId="{F297C8AD-7A25-4563-8840-FCD32E950833}" srcOrd="0" destOrd="0" presId="urn:microsoft.com/office/officeart/2005/8/layout/cycle2"/>
    <dgm:cxn modelId="{555D43C1-6043-4107-9974-8CED1A3EDC1C}" type="presParOf" srcId="{EC7F5E67-01C8-4371-976C-4759AED9FA44}" destId="{B554ABC4-9FE3-451F-A1DC-BF4400A139C6}" srcOrd="2" destOrd="0" presId="urn:microsoft.com/office/officeart/2005/8/layout/cycle2"/>
    <dgm:cxn modelId="{6B5E2428-1AEA-48BA-AA7A-1FB232EACF79}" type="presParOf" srcId="{EC7F5E67-01C8-4371-976C-4759AED9FA44}" destId="{06CF0B52-AD25-4910-A4BC-A435CD2134CA}" srcOrd="3" destOrd="0" presId="urn:microsoft.com/office/officeart/2005/8/layout/cycle2"/>
    <dgm:cxn modelId="{F13CAD62-9CE1-4599-AABD-7FD14F32378F}" type="presParOf" srcId="{06CF0B52-AD25-4910-A4BC-A435CD2134CA}" destId="{E124F5E9-1DB0-4C11-9FF7-7CCD90B9A7FE}" srcOrd="0" destOrd="0" presId="urn:microsoft.com/office/officeart/2005/8/layout/cycle2"/>
    <dgm:cxn modelId="{484FE497-4F6B-4A23-957B-FA3F5F1CEA45}" type="presParOf" srcId="{EC7F5E67-01C8-4371-976C-4759AED9FA44}" destId="{0E17A144-2D6D-45BE-BECF-EB1C5A4DEA86}" srcOrd="4" destOrd="0" presId="urn:microsoft.com/office/officeart/2005/8/layout/cycle2"/>
    <dgm:cxn modelId="{3CBC5465-428E-42FB-98E0-C057EEF5780E}" type="presParOf" srcId="{EC7F5E67-01C8-4371-976C-4759AED9FA44}" destId="{2E1A5098-B674-4932-8937-F81C71955E93}" srcOrd="5" destOrd="0" presId="urn:microsoft.com/office/officeart/2005/8/layout/cycle2"/>
    <dgm:cxn modelId="{36B5C0FF-62E7-45F3-A2D2-E1BF4A32E2D7}" type="presParOf" srcId="{2E1A5098-B674-4932-8937-F81C71955E93}" destId="{3DDABCF5-2332-48F8-BEF2-E96DD25AB85A}" srcOrd="0" destOrd="0" presId="urn:microsoft.com/office/officeart/2005/8/layout/cycle2"/>
    <dgm:cxn modelId="{EF01ED03-C309-498A-849C-90A1203C27F2}" type="presParOf" srcId="{EC7F5E67-01C8-4371-976C-4759AED9FA44}" destId="{BEC6016E-75A5-44F0-A494-24EFD7B7253C}" srcOrd="6" destOrd="0" presId="urn:microsoft.com/office/officeart/2005/8/layout/cycle2"/>
    <dgm:cxn modelId="{35234FC6-CE68-4757-BF5D-762DBF47D6BD}" type="presParOf" srcId="{EC7F5E67-01C8-4371-976C-4759AED9FA44}" destId="{BD09935D-D8CB-4275-8400-44EC74F8E835}" srcOrd="7" destOrd="0" presId="urn:microsoft.com/office/officeart/2005/8/layout/cycle2"/>
    <dgm:cxn modelId="{08B3FF90-E242-4823-B8DD-B01A7D2FC03D}" type="presParOf" srcId="{BD09935D-D8CB-4275-8400-44EC74F8E835}" destId="{7E23793A-0475-4F4B-ADD8-1C8AFAB79B78}" srcOrd="0" destOrd="0" presId="urn:microsoft.com/office/officeart/2005/8/layout/cycle2"/>
    <dgm:cxn modelId="{7528B646-46E0-4389-8635-BBA90EECB7E2}" type="presParOf" srcId="{EC7F5E67-01C8-4371-976C-4759AED9FA44}" destId="{AF73049B-5B8E-4CB6-98D1-6D5822EFD192}" srcOrd="8" destOrd="0" presId="urn:microsoft.com/office/officeart/2005/8/layout/cycle2"/>
    <dgm:cxn modelId="{9DA1474A-5C1F-4B0A-9F22-428FB4D0CEE2}" type="presParOf" srcId="{EC7F5E67-01C8-4371-976C-4759AED9FA44}" destId="{F0135D69-6CDF-479B-AB36-76BE2D184E66}" srcOrd="9" destOrd="0" presId="urn:microsoft.com/office/officeart/2005/8/layout/cycle2"/>
    <dgm:cxn modelId="{5745784E-394E-4298-829E-A4E9701F72A9}" type="presParOf" srcId="{F0135D69-6CDF-479B-AB36-76BE2D184E66}" destId="{C0DE6379-547E-48E4-8244-C8BD254CF031}" srcOrd="0" destOrd="0" presId="urn:microsoft.com/office/officeart/2005/8/layout/cycle2"/>
    <dgm:cxn modelId="{5EDAE19A-69AB-4D4F-86C6-EE8194396E18}" type="presParOf" srcId="{EC7F5E67-01C8-4371-976C-4759AED9FA44}" destId="{B790A77B-22DF-4FE2-8F01-989A6843F5EC}" srcOrd="10" destOrd="0" presId="urn:microsoft.com/office/officeart/2005/8/layout/cycle2"/>
    <dgm:cxn modelId="{2D21D7BC-191C-4025-B112-DC11C5F4E981}" type="presParOf" srcId="{EC7F5E67-01C8-4371-976C-4759AED9FA44}" destId="{35C09833-E41A-4B14-A159-92CB968A81C9}" srcOrd="11" destOrd="0" presId="urn:microsoft.com/office/officeart/2005/8/layout/cycle2"/>
    <dgm:cxn modelId="{80E52009-9D8D-4E4B-8805-A74E5D706EA9}" type="presParOf" srcId="{35C09833-E41A-4B14-A159-92CB968A81C9}" destId="{2EE0B6BA-1F6C-45DC-9BA1-F6D2E63C2B81}" srcOrd="0" destOrd="0" presId="urn:microsoft.com/office/officeart/2005/8/layout/cycle2"/>
    <dgm:cxn modelId="{34EF495D-0116-48D0-AD58-B2806314DE8B}" type="presParOf" srcId="{EC7F5E67-01C8-4371-976C-4759AED9FA44}" destId="{F48C7833-9D7D-477D-846D-B5E286CCFD7D}" srcOrd="12" destOrd="0" presId="urn:microsoft.com/office/officeart/2005/8/layout/cycle2"/>
    <dgm:cxn modelId="{1DEC6EB5-EBF0-4061-BFF6-B89830D31BFE}" type="presParOf" srcId="{EC7F5E67-01C8-4371-976C-4759AED9FA44}" destId="{70E6D273-E68D-4585-B613-E6B81ADDF88A}" srcOrd="13" destOrd="0" presId="urn:microsoft.com/office/officeart/2005/8/layout/cycle2"/>
    <dgm:cxn modelId="{1B4BF3E2-78A5-434C-A428-F542D3028A5F}" type="presParOf" srcId="{70E6D273-E68D-4585-B613-E6B81ADDF88A}" destId="{FC1392EA-E48A-4DE8-A54A-BE24AA6EEB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6E850ACF-B175-4C74-8EE2-79458ADA2BE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97E18F-F75E-4943-9C6A-31DC0B36FDE7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2FF4AAB7-5A09-4459-8179-EBB9E425C68D}" type="parTrans" cxnId="{D2A800A5-A339-4315-8F28-2505C216F9FA}">
      <dgm:prSet/>
      <dgm:spPr/>
      <dgm:t>
        <a:bodyPr/>
        <a:lstStyle/>
        <a:p>
          <a:endParaRPr lang="en-US"/>
        </a:p>
      </dgm:t>
    </dgm:pt>
    <dgm:pt modelId="{ECF2977A-70C2-4564-91AD-39D39620C5EF}" type="sibTrans" cxnId="{D2A800A5-A339-4315-8F28-2505C216F9FA}">
      <dgm:prSet/>
      <dgm:spPr/>
      <dgm:t>
        <a:bodyPr/>
        <a:lstStyle/>
        <a:p>
          <a:endParaRPr lang="en-US"/>
        </a:p>
      </dgm:t>
    </dgm:pt>
    <dgm:pt modelId="{36606FAD-B9A6-4872-B5F4-942157507AC2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60845D8A-7509-4EDD-B2AB-233EAD88B9ED}" type="parTrans" cxnId="{75728B7B-D1C5-42F7-B372-11A698D94E20}">
      <dgm:prSet/>
      <dgm:spPr/>
      <dgm:t>
        <a:bodyPr/>
        <a:lstStyle/>
        <a:p>
          <a:endParaRPr lang="en-US"/>
        </a:p>
      </dgm:t>
    </dgm:pt>
    <dgm:pt modelId="{866076D7-579B-4B40-A4DB-1BC6A9213E4E}" type="sibTrans" cxnId="{75728B7B-D1C5-42F7-B372-11A698D94E20}">
      <dgm:prSet/>
      <dgm:spPr/>
      <dgm:t>
        <a:bodyPr/>
        <a:lstStyle/>
        <a:p>
          <a:endParaRPr lang="en-US"/>
        </a:p>
      </dgm:t>
    </dgm:pt>
    <dgm:pt modelId="{96178FA8-488A-4D77-A4EF-05AFCC3A7FCE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4C2A86F0-9B0A-47BC-B1DA-28DE0D8661F1}" type="parTrans" cxnId="{817C47B2-D9BD-4D63-82E5-875F44FA113F}">
      <dgm:prSet/>
      <dgm:spPr/>
      <dgm:t>
        <a:bodyPr/>
        <a:lstStyle/>
        <a:p>
          <a:endParaRPr lang="en-US"/>
        </a:p>
      </dgm:t>
    </dgm:pt>
    <dgm:pt modelId="{78EAAC96-94FE-4B6F-8C56-923AD8A0412E}" type="sibTrans" cxnId="{817C47B2-D9BD-4D63-82E5-875F44FA113F}">
      <dgm:prSet/>
      <dgm:spPr/>
      <dgm:t>
        <a:bodyPr/>
        <a:lstStyle/>
        <a:p>
          <a:endParaRPr lang="en-US"/>
        </a:p>
      </dgm:t>
    </dgm:pt>
    <dgm:pt modelId="{257C9DB6-B36E-4594-9603-8E86EFFC0C4E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/>
            <a:t>4</a:t>
          </a:r>
        </a:p>
      </dgm:t>
    </dgm:pt>
    <dgm:pt modelId="{17A7F599-87BA-434C-AE7A-167CAE8CEA6E}" type="parTrans" cxnId="{C488C279-A7B4-4A7C-93A2-9849531C2259}">
      <dgm:prSet/>
      <dgm:spPr/>
      <dgm:t>
        <a:bodyPr/>
        <a:lstStyle/>
        <a:p>
          <a:endParaRPr lang="en-US"/>
        </a:p>
      </dgm:t>
    </dgm:pt>
    <dgm:pt modelId="{5E5192FF-BCAB-41D4-9B24-B8E3D791D846}" type="sibTrans" cxnId="{C488C279-A7B4-4A7C-93A2-9849531C2259}">
      <dgm:prSet/>
      <dgm:spPr/>
      <dgm:t>
        <a:bodyPr/>
        <a:lstStyle/>
        <a:p>
          <a:endParaRPr lang="en-US"/>
        </a:p>
      </dgm:t>
    </dgm:pt>
    <dgm:pt modelId="{23E1684D-D996-4B51-945F-050CA7FD9D51}">
      <dgm:prSet phldrT="[Text]"/>
      <dgm:spPr/>
      <dgm:t>
        <a:bodyPr/>
        <a:lstStyle/>
        <a:p>
          <a:r>
            <a:rPr lang="en-US" dirty="0"/>
            <a:t>5</a:t>
          </a:r>
        </a:p>
      </dgm:t>
    </dgm:pt>
    <dgm:pt modelId="{6EDAEDD3-4B6F-4C72-9C69-1A5C30E0F652}" type="parTrans" cxnId="{5FD6822F-7BD3-404B-8E46-6BD51956BCC7}">
      <dgm:prSet/>
      <dgm:spPr/>
      <dgm:t>
        <a:bodyPr/>
        <a:lstStyle/>
        <a:p>
          <a:endParaRPr lang="en-US"/>
        </a:p>
      </dgm:t>
    </dgm:pt>
    <dgm:pt modelId="{ECEB38BA-503B-47F7-BAD3-D6186944A379}" type="sibTrans" cxnId="{5FD6822F-7BD3-404B-8E46-6BD51956BCC7}">
      <dgm:prSet/>
      <dgm:spPr/>
      <dgm:t>
        <a:bodyPr/>
        <a:lstStyle/>
        <a:p>
          <a:endParaRPr lang="en-US"/>
        </a:p>
      </dgm:t>
    </dgm:pt>
    <dgm:pt modelId="{0CC32C70-93A1-49CA-9115-1912F871A659}">
      <dgm:prSet/>
      <dgm:spPr/>
      <dgm:t>
        <a:bodyPr/>
        <a:lstStyle/>
        <a:p>
          <a:r>
            <a:rPr lang="en-US" dirty="0"/>
            <a:t>6</a:t>
          </a:r>
        </a:p>
      </dgm:t>
    </dgm:pt>
    <dgm:pt modelId="{46AAEFAA-5DE1-4DC1-99CB-B558D99466C9}" type="parTrans" cxnId="{7C057234-7309-4C2E-A4EC-A721404CA7B5}">
      <dgm:prSet/>
      <dgm:spPr/>
      <dgm:t>
        <a:bodyPr/>
        <a:lstStyle/>
        <a:p>
          <a:endParaRPr lang="en-US"/>
        </a:p>
      </dgm:t>
    </dgm:pt>
    <dgm:pt modelId="{7F9F50F1-DFF0-4120-AEBC-0DB231C388AA}" type="sibTrans" cxnId="{7C057234-7309-4C2E-A4EC-A721404CA7B5}">
      <dgm:prSet/>
      <dgm:spPr/>
      <dgm:t>
        <a:bodyPr/>
        <a:lstStyle/>
        <a:p>
          <a:endParaRPr lang="en-US" dirty="0"/>
        </a:p>
      </dgm:t>
    </dgm:pt>
    <dgm:pt modelId="{A141D5FE-6A4C-4328-9E32-EC5CE505661E}">
      <dgm:prSet/>
      <dgm:spPr/>
      <dgm:t>
        <a:bodyPr/>
        <a:lstStyle/>
        <a:p>
          <a:r>
            <a:rPr lang="en-US" dirty="0"/>
            <a:t>0</a:t>
          </a:r>
        </a:p>
      </dgm:t>
    </dgm:pt>
    <dgm:pt modelId="{1A4073E1-C4F1-4BAF-81D3-1C393F9D8D35}" type="parTrans" cxnId="{368DFA37-0FFE-4189-BBAF-319FBF8EA4CA}">
      <dgm:prSet/>
      <dgm:spPr/>
      <dgm:t>
        <a:bodyPr/>
        <a:lstStyle/>
        <a:p>
          <a:endParaRPr lang="en-US"/>
        </a:p>
      </dgm:t>
    </dgm:pt>
    <dgm:pt modelId="{965C2683-B935-47AC-9994-614E9377C21E}" type="sibTrans" cxnId="{368DFA37-0FFE-4189-BBAF-319FBF8EA4CA}">
      <dgm:prSet/>
      <dgm:spPr/>
      <dgm:t>
        <a:bodyPr/>
        <a:lstStyle/>
        <a:p>
          <a:endParaRPr lang="en-US"/>
        </a:p>
      </dgm:t>
    </dgm:pt>
    <dgm:pt modelId="{EC7F5E67-01C8-4371-976C-4759AED9FA44}" type="pres">
      <dgm:prSet presAssocID="{6E850ACF-B175-4C74-8EE2-79458ADA2BE7}" presName="cycle" presStyleCnt="0">
        <dgm:presLayoutVars>
          <dgm:dir/>
          <dgm:resizeHandles val="exact"/>
        </dgm:presLayoutVars>
      </dgm:prSet>
      <dgm:spPr/>
    </dgm:pt>
    <dgm:pt modelId="{EE8B2F90-5409-4918-A330-3A3885CA95FB}" type="pres">
      <dgm:prSet presAssocID="{2097E18F-F75E-4943-9C6A-31DC0B36FDE7}" presName="node" presStyleLbl="node1" presStyleIdx="0" presStyleCnt="7">
        <dgm:presLayoutVars>
          <dgm:bulletEnabled val="1"/>
        </dgm:presLayoutVars>
      </dgm:prSet>
      <dgm:spPr/>
    </dgm:pt>
    <dgm:pt modelId="{7EE0A78F-551D-479F-BC0B-105C8050E3C4}" type="pres">
      <dgm:prSet presAssocID="{ECF2977A-70C2-4564-91AD-39D39620C5EF}" presName="sibTrans" presStyleLbl="sibTrans2D1" presStyleIdx="0" presStyleCnt="7"/>
      <dgm:spPr/>
    </dgm:pt>
    <dgm:pt modelId="{F297C8AD-7A25-4563-8840-FCD32E950833}" type="pres">
      <dgm:prSet presAssocID="{ECF2977A-70C2-4564-91AD-39D39620C5EF}" presName="connectorText" presStyleLbl="sibTrans2D1" presStyleIdx="0" presStyleCnt="7"/>
      <dgm:spPr/>
    </dgm:pt>
    <dgm:pt modelId="{B554ABC4-9FE3-451F-A1DC-BF4400A139C6}" type="pres">
      <dgm:prSet presAssocID="{36606FAD-B9A6-4872-B5F4-942157507AC2}" presName="node" presStyleLbl="node1" presStyleIdx="1" presStyleCnt="7">
        <dgm:presLayoutVars>
          <dgm:bulletEnabled val="1"/>
        </dgm:presLayoutVars>
      </dgm:prSet>
      <dgm:spPr/>
    </dgm:pt>
    <dgm:pt modelId="{06CF0B52-AD25-4910-A4BC-A435CD2134CA}" type="pres">
      <dgm:prSet presAssocID="{866076D7-579B-4B40-A4DB-1BC6A9213E4E}" presName="sibTrans" presStyleLbl="sibTrans2D1" presStyleIdx="1" presStyleCnt="7"/>
      <dgm:spPr/>
    </dgm:pt>
    <dgm:pt modelId="{E124F5E9-1DB0-4C11-9FF7-7CCD90B9A7FE}" type="pres">
      <dgm:prSet presAssocID="{866076D7-579B-4B40-A4DB-1BC6A9213E4E}" presName="connectorText" presStyleLbl="sibTrans2D1" presStyleIdx="1" presStyleCnt="7"/>
      <dgm:spPr/>
    </dgm:pt>
    <dgm:pt modelId="{0E17A144-2D6D-45BE-BECF-EB1C5A4DEA86}" type="pres">
      <dgm:prSet presAssocID="{96178FA8-488A-4D77-A4EF-05AFCC3A7FCE}" presName="node" presStyleLbl="node1" presStyleIdx="2" presStyleCnt="7">
        <dgm:presLayoutVars>
          <dgm:bulletEnabled val="1"/>
        </dgm:presLayoutVars>
      </dgm:prSet>
      <dgm:spPr/>
    </dgm:pt>
    <dgm:pt modelId="{2E1A5098-B674-4932-8937-F81C71955E93}" type="pres">
      <dgm:prSet presAssocID="{78EAAC96-94FE-4B6F-8C56-923AD8A0412E}" presName="sibTrans" presStyleLbl="sibTrans2D1" presStyleIdx="2" presStyleCnt="7"/>
      <dgm:spPr/>
    </dgm:pt>
    <dgm:pt modelId="{3DDABCF5-2332-48F8-BEF2-E96DD25AB85A}" type="pres">
      <dgm:prSet presAssocID="{78EAAC96-94FE-4B6F-8C56-923AD8A0412E}" presName="connectorText" presStyleLbl="sibTrans2D1" presStyleIdx="2" presStyleCnt="7"/>
      <dgm:spPr/>
    </dgm:pt>
    <dgm:pt modelId="{BEC6016E-75A5-44F0-A494-24EFD7B7253C}" type="pres">
      <dgm:prSet presAssocID="{257C9DB6-B36E-4594-9603-8E86EFFC0C4E}" presName="node" presStyleLbl="node1" presStyleIdx="3" presStyleCnt="7">
        <dgm:presLayoutVars>
          <dgm:bulletEnabled val="1"/>
        </dgm:presLayoutVars>
      </dgm:prSet>
      <dgm:spPr/>
    </dgm:pt>
    <dgm:pt modelId="{BD09935D-D8CB-4275-8400-44EC74F8E835}" type="pres">
      <dgm:prSet presAssocID="{5E5192FF-BCAB-41D4-9B24-B8E3D791D846}" presName="sibTrans" presStyleLbl="sibTrans2D1" presStyleIdx="3" presStyleCnt="7"/>
      <dgm:spPr/>
    </dgm:pt>
    <dgm:pt modelId="{7E23793A-0475-4F4B-ADD8-1C8AFAB79B78}" type="pres">
      <dgm:prSet presAssocID="{5E5192FF-BCAB-41D4-9B24-B8E3D791D846}" presName="connectorText" presStyleLbl="sibTrans2D1" presStyleIdx="3" presStyleCnt="7"/>
      <dgm:spPr/>
    </dgm:pt>
    <dgm:pt modelId="{AF73049B-5B8E-4CB6-98D1-6D5822EFD192}" type="pres">
      <dgm:prSet presAssocID="{23E1684D-D996-4B51-945F-050CA7FD9D51}" presName="node" presStyleLbl="node1" presStyleIdx="4" presStyleCnt="7">
        <dgm:presLayoutVars>
          <dgm:bulletEnabled val="1"/>
        </dgm:presLayoutVars>
      </dgm:prSet>
      <dgm:spPr/>
    </dgm:pt>
    <dgm:pt modelId="{F0135D69-6CDF-479B-AB36-76BE2D184E66}" type="pres">
      <dgm:prSet presAssocID="{ECEB38BA-503B-47F7-BAD3-D6186944A379}" presName="sibTrans" presStyleLbl="sibTrans2D1" presStyleIdx="4" presStyleCnt="7"/>
      <dgm:spPr/>
    </dgm:pt>
    <dgm:pt modelId="{C0DE6379-547E-48E4-8244-C8BD254CF031}" type="pres">
      <dgm:prSet presAssocID="{ECEB38BA-503B-47F7-BAD3-D6186944A379}" presName="connectorText" presStyleLbl="sibTrans2D1" presStyleIdx="4" presStyleCnt="7"/>
      <dgm:spPr/>
    </dgm:pt>
    <dgm:pt modelId="{B790A77B-22DF-4FE2-8F01-989A6843F5EC}" type="pres">
      <dgm:prSet presAssocID="{0CC32C70-93A1-49CA-9115-1912F871A659}" presName="node" presStyleLbl="node1" presStyleIdx="5" presStyleCnt="7">
        <dgm:presLayoutVars>
          <dgm:bulletEnabled val="1"/>
        </dgm:presLayoutVars>
      </dgm:prSet>
      <dgm:spPr/>
    </dgm:pt>
    <dgm:pt modelId="{35C09833-E41A-4B14-A159-92CB968A81C9}" type="pres">
      <dgm:prSet presAssocID="{7F9F50F1-DFF0-4120-AEBC-0DB231C388AA}" presName="sibTrans" presStyleLbl="sibTrans2D1" presStyleIdx="5" presStyleCnt="7"/>
      <dgm:spPr/>
    </dgm:pt>
    <dgm:pt modelId="{2EE0B6BA-1F6C-45DC-9BA1-F6D2E63C2B81}" type="pres">
      <dgm:prSet presAssocID="{7F9F50F1-DFF0-4120-AEBC-0DB231C388AA}" presName="connectorText" presStyleLbl="sibTrans2D1" presStyleIdx="5" presStyleCnt="7"/>
      <dgm:spPr/>
    </dgm:pt>
    <dgm:pt modelId="{F48C7833-9D7D-477D-846D-B5E286CCFD7D}" type="pres">
      <dgm:prSet presAssocID="{A141D5FE-6A4C-4328-9E32-EC5CE505661E}" presName="node" presStyleLbl="node1" presStyleIdx="6" presStyleCnt="7">
        <dgm:presLayoutVars>
          <dgm:bulletEnabled val="1"/>
        </dgm:presLayoutVars>
      </dgm:prSet>
      <dgm:spPr/>
    </dgm:pt>
    <dgm:pt modelId="{70E6D273-E68D-4585-B613-E6B81ADDF88A}" type="pres">
      <dgm:prSet presAssocID="{965C2683-B935-47AC-9994-614E9377C21E}" presName="sibTrans" presStyleLbl="sibTrans2D1" presStyleIdx="6" presStyleCnt="7"/>
      <dgm:spPr/>
    </dgm:pt>
    <dgm:pt modelId="{FC1392EA-E48A-4DE8-A54A-BE24AA6EEB14}" type="pres">
      <dgm:prSet presAssocID="{965C2683-B935-47AC-9994-614E9377C21E}" presName="connectorText" presStyleLbl="sibTrans2D1" presStyleIdx="6" presStyleCnt="7"/>
      <dgm:spPr/>
    </dgm:pt>
  </dgm:ptLst>
  <dgm:cxnLst>
    <dgm:cxn modelId="{07FAF314-A4C8-401D-82BB-80B02012B643}" type="presOf" srcId="{78EAAC96-94FE-4B6F-8C56-923AD8A0412E}" destId="{3DDABCF5-2332-48F8-BEF2-E96DD25AB85A}" srcOrd="1" destOrd="0" presId="urn:microsoft.com/office/officeart/2005/8/layout/cycle2"/>
    <dgm:cxn modelId="{13020816-4735-4DB1-A23E-375FC0CAE29D}" type="presOf" srcId="{5E5192FF-BCAB-41D4-9B24-B8E3D791D846}" destId="{7E23793A-0475-4F4B-ADD8-1C8AFAB79B78}" srcOrd="1" destOrd="0" presId="urn:microsoft.com/office/officeart/2005/8/layout/cycle2"/>
    <dgm:cxn modelId="{3530E322-A8A0-479F-A5FB-6E07E7A36C0E}" type="presOf" srcId="{965C2683-B935-47AC-9994-614E9377C21E}" destId="{70E6D273-E68D-4585-B613-E6B81ADDF88A}" srcOrd="0" destOrd="0" presId="urn:microsoft.com/office/officeart/2005/8/layout/cycle2"/>
    <dgm:cxn modelId="{B673CE25-D516-4127-B17B-3CB6A1B98D5D}" type="presOf" srcId="{ECF2977A-70C2-4564-91AD-39D39620C5EF}" destId="{F297C8AD-7A25-4563-8840-FCD32E950833}" srcOrd="1" destOrd="0" presId="urn:microsoft.com/office/officeart/2005/8/layout/cycle2"/>
    <dgm:cxn modelId="{B90FAB26-EF5E-4F9A-92AA-CBC260DBA082}" type="presOf" srcId="{36606FAD-B9A6-4872-B5F4-942157507AC2}" destId="{B554ABC4-9FE3-451F-A1DC-BF4400A139C6}" srcOrd="0" destOrd="0" presId="urn:microsoft.com/office/officeart/2005/8/layout/cycle2"/>
    <dgm:cxn modelId="{BB55B626-EC26-4663-AC21-FCFFFD068A03}" type="presOf" srcId="{6E850ACF-B175-4C74-8EE2-79458ADA2BE7}" destId="{EC7F5E67-01C8-4371-976C-4759AED9FA44}" srcOrd="0" destOrd="0" presId="urn:microsoft.com/office/officeart/2005/8/layout/cycle2"/>
    <dgm:cxn modelId="{5FD6822F-7BD3-404B-8E46-6BD51956BCC7}" srcId="{6E850ACF-B175-4C74-8EE2-79458ADA2BE7}" destId="{23E1684D-D996-4B51-945F-050CA7FD9D51}" srcOrd="4" destOrd="0" parTransId="{6EDAEDD3-4B6F-4C72-9C69-1A5C30E0F652}" sibTransId="{ECEB38BA-503B-47F7-BAD3-D6186944A379}"/>
    <dgm:cxn modelId="{7C057234-7309-4C2E-A4EC-A721404CA7B5}" srcId="{6E850ACF-B175-4C74-8EE2-79458ADA2BE7}" destId="{0CC32C70-93A1-49CA-9115-1912F871A659}" srcOrd="5" destOrd="0" parTransId="{46AAEFAA-5DE1-4DC1-99CB-B558D99466C9}" sibTransId="{7F9F50F1-DFF0-4120-AEBC-0DB231C388AA}"/>
    <dgm:cxn modelId="{368DFA37-0FFE-4189-BBAF-319FBF8EA4CA}" srcId="{6E850ACF-B175-4C74-8EE2-79458ADA2BE7}" destId="{A141D5FE-6A4C-4328-9E32-EC5CE505661E}" srcOrd="6" destOrd="0" parTransId="{1A4073E1-C4F1-4BAF-81D3-1C393F9D8D35}" sibTransId="{965C2683-B935-47AC-9994-614E9377C21E}"/>
    <dgm:cxn modelId="{2908C43D-61C7-430D-9797-F45AC05D277F}" type="presOf" srcId="{5E5192FF-BCAB-41D4-9B24-B8E3D791D846}" destId="{BD09935D-D8CB-4275-8400-44EC74F8E835}" srcOrd="0" destOrd="0" presId="urn:microsoft.com/office/officeart/2005/8/layout/cycle2"/>
    <dgm:cxn modelId="{91E14F5B-ADE0-4976-9CBF-614A8A3DA6F3}" type="presOf" srcId="{A141D5FE-6A4C-4328-9E32-EC5CE505661E}" destId="{F48C7833-9D7D-477D-846D-B5E286CCFD7D}" srcOrd="0" destOrd="0" presId="urn:microsoft.com/office/officeart/2005/8/layout/cycle2"/>
    <dgm:cxn modelId="{CCBBF55E-616B-4284-8A4F-8DB406754C87}" type="presOf" srcId="{7F9F50F1-DFF0-4120-AEBC-0DB231C388AA}" destId="{2EE0B6BA-1F6C-45DC-9BA1-F6D2E63C2B81}" srcOrd="1" destOrd="0" presId="urn:microsoft.com/office/officeart/2005/8/layout/cycle2"/>
    <dgm:cxn modelId="{43E8D167-93CC-4F11-B7D3-E0725D6E4C3C}" type="presOf" srcId="{ECEB38BA-503B-47F7-BAD3-D6186944A379}" destId="{F0135D69-6CDF-479B-AB36-76BE2D184E66}" srcOrd="0" destOrd="0" presId="urn:microsoft.com/office/officeart/2005/8/layout/cycle2"/>
    <dgm:cxn modelId="{5AC92D4E-7DE5-43BD-8CC5-CA616021DC79}" type="presOf" srcId="{866076D7-579B-4B40-A4DB-1BC6A9213E4E}" destId="{06CF0B52-AD25-4910-A4BC-A435CD2134CA}" srcOrd="0" destOrd="0" presId="urn:microsoft.com/office/officeart/2005/8/layout/cycle2"/>
    <dgm:cxn modelId="{C488C279-A7B4-4A7C-93A2-9849531C2259}" srcId="{6E850ACF-B175-4C74-8EE2-79458ADA2BE7}" destId="{257C9DB6-B36E-4594-9603-8E86EFFC0C4E}" srcOrd="3" destOrd="0" parTransId="{17A7F599-87BA-434C-AE7A-167CAE8CEA6E}" sibTransId="{5E5192FF-BCAB-41D4-9B24-B8E3D791D846}"/>
    <dgm:cxn modelId="{75728B7B-D1C5-42F7-B372-11A698D94E20}" srcId="{6E850ACF-B175-4C74-8EE2-79458ADA2BE7}" destId="{36606FAD-B9A6-4872-B5F4-942157507AC2}" srcOrd="1" destOrd="0" parTransId="{60845D8A-7509-4EDD-B2AB-233EAD88B9ED}" sibTransId="{866076D7-579B-4B40-A4DB-1BC6A9213E4E}"/>
    <dgm:cxn modelId="{3327757D-942B-4594-BEEB-1FE97C2DB4A9}" type="presOf" srcId="{257C9DB6-B36E-4594-9603-8E86EFFC0C4E}" destId="{BEC6016E-75A5-44F0-A494-24EFD7B7253C}" srcOrd="0" destOrd="0" presId="urn:microsoft.com/office/officeart/2005/8/layout/cycle2"/>
    <dgm:cxn modelId="{03758281-9905-46DD-92FC-A59729FC7F56}" type="presOf" srcId="{ECEB38BA-503B-47F7-BAD3-D6186944A379}" destId="{C0DE6379-547E-48E4-8244-C8BD254CF031}" srcOrd="1" destOrd="0" presId="urn:microsoft.com/office/officeart/2005/8/layout/cycle2"/>
    <dgm:cxn modelId="{83CDE488-0B84-4B2B-BD7E-1ADC391EC853}" type="presOf" srcId="{78EAAC96-94FE-4B6F-8C56-923AD8A0412E}" destId="{2E1A5098-B674-4932-8937-F81C71955E93}" srcOrd="0" destOrd="0" presId="urn:microsoft.com/office/officeart/2005/8/layout/cycle2"/>
    <dgm:cxn modelId="{2EBB9C93-0BB7-48F5-A0D7-E1AD680D090B}" type="presOf" srcId="{23E1684D-D996-4B51-945F-050CA7FD9D51}" destId="{AF73049B-5B8E-4CB6-98D1-6D5822EFD192}" srcOrd="0" destOrd="0" presId="urn:microsoft.com/office/officeart/2005/8/layout/cycle2"/>
    <dgm:cxn modelId="{B10DB299-9171-4EE5-8A91-9098845D7713}" type="presOf" srcId="{2097E18F-F75E-4943-9C6A-31DC0B36FDE7}" destId="{EE8B2F90-5409-4918-A330-3A3885CA95FB}" srcOrd="0" destOrd="0" presId="urn:microsoft.com/office/officeart/2005/8/layout/cycle2"/>
    <dgm:cxn modelId="{5ECF3F9D-C436-4076-99E4-7B37732C5FBC}" type="presOf" srcId="{96178FA8-488A-4D77-A4EF-05AFCC3A7FCE}" destId="{0E17A144-2D6D-45BE-BECF-EB1C5A4DEA86}" srcOrd="0" destOrd="0" presId="urn:microsoft.com/office/officeart/2005/8/layout/cycle2"/>
    <dgm:cxn modelId="{D2A800A5-A339-4315-8F28-2505C216F9FA}" srcId="{6E850ACF-B175-4C74-8EE2-79458ADA2BE7}" destId="{2097E18F-F75E-4943-9C6A-31DC0B36FDE7}" srcOrd="0" destOrd="0" parTransId="{2FF4AAB7-5A09-4459-8179-EBB9E425C68D}" sibTransId="{ECF2977A-70C2-4564-91AD-39D39620C5EF}"/>
    <dgm:cxn modelId="{817C47B2-D9BD-4D63-82E5-875F44FA113F}" srcId="{6E850ACF-B175-4C74-8EE2-79458ADA2BE7}" destId="{96178FA8-488A-4D77-A4EF-05AFCC3A7FCE}" srcOrd="2" destOrd="0" parTransId="{4C2A86F0-9B0A-47BC-B1DA-28DE0D8661F1}" sibTransId="{78EAAC96-94FE-4B6F-8C56-923AD8A0412E}"/>
    <dgm:cxn modelId="{AAE47FBF-E29A-4196-B5D5-483BE0E380E9}" type="presOf" srcId="{965C2683-B935-47AC-9994-614E9377C21E}" destId="{FC1392EA-E48A-4DE8-A54A-BE24AA6EEB14}" srcOrd="1" destOrd="0" presId="urn:microsoft.com/office/officeart/2005/8/layout/cycle2"/>
    <dgm:cxn modelId="{21147DCA-556D-4512-9DCE-60D5BB0B7F71}" type="presOf" srcId="{7F9F50F1-DFF0-4120-AEBC-0DB231C388AA}" destId="{35C09833-E41A-4B14-A159-92CB968A81C9}" srcOrd="0" destOrd="0" presId="urn:microsoft.com/office/officeart/2005/8/layout/cycle2"/>
    <dgm:cxn modelId="{07E2D5F0-A54C-4F23-A4D7-8B1B4D28A588}" type="presOf" srcId="{0CC32C70-93A1-49CA-9115-1912F871A659}" destId="{B790A77B-22DF-4FE2-8F01-989A6843F5EC}" srcOrd="0" destOrd="0" presId="urn:microsoft.com/office/officeart/2005/8/layout/cycle2"/>
    <dgm:cxn modelId="{203960F6-332A-493B-9E0F-566108C76B5B}" type="presOf" srcId="{ECF2977A-70C2-4564-91AD-39D39620C5EF}" destId="{7EE0A78F-551D-479F-BC0B-105C8050E3C4}" srcOrd="0" destOrd="0" presId="urn:microsoft.com/office/officeart/2005/8/layout/cycle2"/>
    <dgm:cxn modelId="{A114B8FA-4A02-4E81-8E04-6A58BD3E692C}" type="presOf" srcId="{866076D7-579B-4B40-A4DB-1BC6A9213E4E}" destId="{E124F5E9-1DB0-4C11-9FF7-7CCD90B9A7FE}" srcOrd="1" destOrd="0" presId="urn:microsoft.com/office/officeart/2005/8/layout/cycle2"/>
    <dgm:cxn modelId="{61AB8476-2A04-47CA-A09F-7E461D3ACA26}" type="presParOf" srcId="{EC7F5E67-01C8-4371-976C-4759AED9FA44}" destId="{EE8B2F90-5409-4918-A330-3A3885CA95FB}" srcOrd="0" destOrd="0" presId="urn:microsoft.com/office/officeart/2005/8/layout/cycle2"/>
    <dgm:cxn modelId="{06838B49-6312-4FAB-AC15-86AC63D02EE2}" type="presParOf" srcId="{EC7F5E67-01C8-4371-976C-4759AED9FA44}" destId="{7EE0A78F-551D-479F-BC0B-105C8050E3C4}" srcOrd="1" destOrd="0" presId="urn:microsoft.com/office/officeart/2005/8/layout/cycle2"/>
    <dgm:cxn modelId="{DE4EF12F-64BF-4140-957C-6265C6AAD0A2}" type="presParOf" srcId="{7EE0A78F-551D-479F-BC0B-105C8050E3C4}" destId="{F297C8AD-7A25-4563-8840-FCD32E950833}" srcOrd="0" destOrd="0" presId="urn:microsoft.com/office/officeart/2005/8/layout/cycle2"/>
    <dgm:cxn modelId="{555D43C1-6043-4107-9974-8CED1A3EDC1C}" type="presParOf" srcId="{EC7F5E67-01C8-4371-976C-4759AED9FA44}" destId="{B554ABC4-9FE3-451F-A1DC-BF4400A139C6}" srcOrd="2" destOrd="0" presId="urn:microsoft.com/office/officeart/2005/8/layout/cycle2"/>
    <dgm:cxn modelId="{6B5E2428-1AEA-48BA-AA7A-1FB232EACF79}" type="presParOf" srcId="{EC7F5E67-01C8-4371-976C-4759AED9FA44}" destId="{06CF0B52-AD25-4910-A4BC-A435CD2134CA}" srcOrd="3" destOrd="0" presId="urn:microsoft.com/office/officeart/2005/8/layout/cycle2"/>
    <dgm:cxn modelId="{F13CAD62-9CE1-4599-AABD-7FD14F32378F}" type="presParOf" srcId="{06CF0B52-AD25-4910-A4BC-A435CD2134CA}" destId="{E124F5E9-1DB0-4C11-9FF7-7CCD90B9A7FE}" srcOrd="0" destOrd="0" presId="urn:microsoft.com/office/officeart/2005/8/layout/cycle2"/>
    <dgm:cxn modelId="{484FE497-4F6B-4A23-957B-FA3F5F1CEA45}" type="presParOf" srcId="{EC7F5E67-01C8-4371-976C-4759AED9FA44}" destId="{0E17A144-2D6D-45BE-BECF-EB1C5A4DEA86}" srcOrd="4" destOrd="0" presId="urn:microsoft.com/office/officeart/2005/8/layout/cycle2"/>
    <dgm:cxn modelId="{3CBC5465-428E-42FB-98E0-C057EEF5780E}" type="presParOf" srcId="{EC7F5E67-01C8-4371-976C-4759AED9FA44}" destId="{2E1A5098-B674-4932-8937-F81C71955E93}" srcOrd="5" destOrd="0" presId="urn:microsoft.com/office/officeart/2005/8/layout/cycle2"/>
    <dgm:cxn modelId="{36B5C0FF-62E7-45F3-A2D2-E1BF4A32E2D7}" type="presParOf" srcId="{2E1A5098-B674-4932-8937-F81C71955E93}" destId="{3DDABCF5-2332-48F8-BEF2-E96DD25AB85A}" srcOrd="0" destOrd="0" presId="urn:microsoft.com/office/officeart/2005/8/layout/cycle2"/>
    <dgm:cxn modelId="{EF01ED03-C309-498A-849C-90A1203C27F2}" type="presParOf" srcId="{EC7F5E67-01C8-4371-976C-4759AED9FA44}" destId="{BEC6016E-75A5-44F0-A494-24EFD7B7253C}" srcOrd="6" destOrd="0" presId="urn:microsoft.com/office/officeart/2005/8/layout/cycle2"/>
    <dgm:cxn modelId="{35234FC6-CE68-4757-BF5D-762DBF47D6BD}" type="presParOf" srcId="{EC7F5E67-01C8-4371-976C-4759AED9FA44}" destId="{BD09935D-D8CB-4275-8400-44EC74F8E835}" srcOrd="7" destOrd="0" presId="urn:microsoft.com/office/officeart/2005/8/layout/cycle2"/>
    <dgm:cxn modelId="{08B3FF90-E242-4823-B8DD-B01A7D2FC03D}" type="presParOf" srcId="{BD09935D-D8CB-4275-8400-44EC74F8E835}" destId="{7E23793A-0475-4F4B-ADD8-1C8AFAB79B78}" srcOrd="0" destOrd="0" presId="urn:microsoft.com/office/officeart/2005/8/layout/cycle2"/>
    <dgm:cxn modelId="{7528B646-46E0-4389-8635-BBA90EECB7E2}" type="presParOf" srcId="{EC7F5E67-01C8-4371-976C-4759AED9FA44}" destId="{AF73049B-5B8E-4CB6-98D1-6D5822EFD192}" srcOrd="8" destOrd="0" presId="urn:microsoft.com/office/officeart/2005/8/layout/cycle2"/>
    <dgm:cxn modelId="{9DA1474A-5C1F-4B0A-9F22-428FB4D0CEE2}" type="presParOf" srcId="{EC7F5E67-01C8-4371-976C-4759AED9FA44}" destId="{F0135D69-6CDF-479B-AB36-76BE2D184E66}" srcOrd="9" destOrd="0" presId="urn:microsoft.com/office/officeart/2005/8/layout/cycle2"/>
    <dgm:cxn modelId="{5745784E-394E-4298-829E-A4E9701F72A9}" type="presParOf" srcId="{F0135D69-6CDF-479B-AB36-76BE2D184E66}" destId="{C0DE6379-547E-48E4-8244-C8BD254CF031}" srcOrd="0" destOrd="0" presId="urn:microsoft.com/office/officeart/2005/8/layout/cycle2"/>
    <dgm:cxn modelId="{5EDAE19A-69AB-4D4F-86C6-EE8194396E18}" type="presParOf" srcId="{EC7F5E67-01C8-4371-976C-4759AED9FA44}" destId="{B790A77B-22DF-4FE2-8F01-989A6843F5EC}" srcOrd="10" destOrd="0" presId="urn:microsoft.com/office/officeart/2005/8/layout/cycle2"/>
    <dgm:cxn modelId="{2D21D7BC-191C-4025-B112-DC11C5F4E981}" type="presParOf" srcId="{EC7F5E67-01C8-4371-976C-4759AED9FA44}" destId="{35C09833-E41A-4B14-A159-92CB968A81C9}" srcOrd="11" destOrd="0" presId="urn:microsoft.com/office/officeart/2005/8/layout/cycle2"/>
    <dgm:cxn modelId="{80E52009-9D8D-4E4B-8805-A74E5D706EA9}" type="presParOf" srcId="{35C09833-E41A-4B14-A159-92CB968A81C9}" destId="{2EE0B6BA-1F6C-45DC-9BA1-F6D2E63C2B81}" srcOrd="0" destOrd="0" presId="urn:microsoft.com/office/officeart/2005/8/layout/cycle2"/>
    <dgm:cxn modelId="{34EF495D-0116-48D0-AD58-B2806314DE8B}" type="presParOf" srcId="{EC7F5E67-01C8-4371-976C-4759AED9FA44}" destId="{F48C7833-9D7D-477D-846D-B5E286CCFD7D}" srcOrd="12" destOrd="0" presId="urn:microsoft.com/office/officeart/2005/8/layout/cycle2"/>
    <dgm:cxn modelId="{1DEC6EB5-EBF0-4061-BFF6-B89830D31BFE}" type="presParOf" srcId="{EC7F5E67-01C8-4371-976C-4759AED9FA44}" destId="{70E6D273-E68D-4585-B613-E6B81ADDF88A}" srcOrd="13" destOrd="0" presId="urn:microsoft.com/office/officeart/2005/8/layout/cycle2"/>
    <dgm:cxn modelId="{1B4BF3E2-78A5-434C-A428-F542D3028A5F}" type="presParOf" srcId="{70E6D273-E68D-4585-B613-E6B81ADDF88A}" destId="{FC1392EA-E48A-4DE8-A54A-BE24AA6EEB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6E850ACF-B175-4C74-8EE2-79458ADA2BE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97E18F-F75E-4943-9C6A-31DC0B36FDE7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2FF4AAB7-5A09-4459-8179-EBB9E425C68D}" type="parTrans" cxnId="{D2A800A5-A339-4315-8F28-2505C216F9FA}">
      <dgm:prSet/>
      <dgm:spPr/>
      <dgm:t>
        <a:bodyPr/>
        <a:lstStyle/>
        <a:p>
          <a:endParaRPr lang="en-US"/>
        </a:p>
      </dgm:t>
    </dgm:pt>
    <dgm:pt modelId="{ECF2977A-70C2-4564-91AD-39D39620C5EF}" type="sibTrans" cxnId="{D2A800A5-A339-4315-8F28-2505C216F9FA}">
      <dgm:prSet/>
      <dgm:spPr/>
      <dgm:t>
        <a:bodyPr/>
        <a:lstStyle/>
        <a:p>
          <a:endParaRPr lang="en-US"/>
        </a:p>
      </dgm:t>
    </dgm:pt>
    <dgm:pt modelId="{36606FAD-B9A6-4872-B5F4-942157507AC2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60845D8A-7509-4EDD-B2AB-233EAD88B9ED}" type="parTrans" cxnId="{75728B7B-D1C5-42F7-B372-11A698D94E20}">
      <dgm:prSet/>
      <dgm:spPr/>
      <dgm:t>
        <a:bodyPr/>
        <a:lstStyle/>
        <a:p>
          <a:endParaRPr lang="en-US"/>
        </a:p>
      </dgm:t>
    </dgm:pt>
    <dgm:pt modelId="{866076D7-579B-4B40-A4DB-1BC6A9213E4E}" type="sibTrans" cxnId="{75728B7B-D1C5-42F7-B372-11A698D94E20}">
      <dgm:prSet/>
      <dgm:spPr/>
      <dgm:t>
        <a:bodyPr/>
        <a:lstStyle/>
        <a:p>
          <a:endParaRPr lang="en-US"/>
        </a:p>
      </dgm:t>
    </dgm:pt>
    <dgm:pt modelId="{96178FA8-488A-4D77-A4EF-05AFCC3A7FCE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3</a:t>
          </a:r>
        </a:p>
      </dgm:t>
    </dgm:pt>
    <dgm:pt modelId="{4C2A86F0-9B0A-47BC-B1DA-28DE0D8661F1}" type="parTrans" cxnId="{817C47B2-D9BD-4D63-82E5-875F44FA113F}">
      <dgm:prSet/>
      <dgm:spPr/>
      <dgm:t>
        <a:bodyPr/>
        <a:lstStyle/>
        <a:p>
          <a:endParaRPr lang="en-US"/>
        </a:p>
      </dgm:t>
    </dgm:pt>
    <dgm:pt modelId="{78EAAC96-94FE-4B6F-8C56-923AD8A0412E}" type="sibTrans" cxnId="{817C47B2-D9BD-4D63-82E5-875F44FA113F}">
      <dgm:prSet/>
      <dgm:spPr/>
      <dgm:t>
        <a:bodyPr/>
        <a:lstStyle/>
        <a:p>
          <a:endParaRPr lang="en-US"/>
        </a:p>
      </dgm:t>
    </dgm:pt>
    <dgm:pt modelId="{257C9DB6-B36E-4594-9603-8E86EFFC0C4E}">
      <dgm:prSet phldrT="[Text]"/>
      <dgm:spPr/>
      <dgm:t>
        <a:bodyPr/>
        <a:lstStyle/>
        <a:p>
          <a:r>
            <a:rPr lang="en-US"/>
            <a:t>4</a:t>
          </a:r>
        </a:p>
      </dgm:t>
    </dgm:pt>
    <dgm:pt modelId="{17A7F599-87BA-434C-AE7A-167CAE8CEA6E}" type="parTrans" cxnId="{C488C279-A7B4-4A7C-93A2-9849531C2259}">
      <dgm:prSet/>
      <dgm:spPr/>
      <dgm:t>
        <a:bodyPr/>
        <a:lstStyle/>
        <a:p>
          <a:endParaRPr lang="en-US"/>
        </a:p>
      </dgm:t>
    </dgm:pt>
    <dgm:pt modelId="{5E5192FF-BCAB-41D4-9B24-B8E3D791D846}" type="sibTrans" cxnId="{C488C279-A7B4-4A7C-93A2-9849531C2259}">
      <dgm:prSet/>
      <dgm:spPr/>
      <dgm:t>
        <a:bodyPr/>
        <a:lstStyle/>
        <a:p>
          <a:endParaRPr lang="en-US"/>
        </a:p>
      </dgm:t>
    </dgm:pt>
    <dgm:pt modelId="{23E1684D-D996-4B51-945F-050CA7FD9D51}">
      <dgm:prSet phldrT="[Text]"/>
      <dgm:spPr/>
      <dgm:t>
        <a:bodyPr/>
        <a:lstStyle/>
        <a:p>
          <a:r>
            <a:rPr lang="en-US" dirty="0"/>
            <a:t>5</a:t>
          </a:r>
        </a:p>
      </dgm:t>
    </dgm:pt>
    <dgm:pt modelId="{6EDAEDD3-4B6F-4C72-9C69-1A5C30E0F652}" type="parTrans" cxnId="{5FD6822F-7BD3-404B-8E46-6BD51956BCC7}">
      <dgm:prSet/>
      <dgm:spPr/>
      <dgm:t>
        <a:bodyPr/>
        <a:lstStyle/>
        <a:p>
          <a:endParaRPr lang="en-US"/>
        </a:p>
      </dgm:t>
    </dgm:pt>
    <dgm:pt modelId="{ECEB38BA-503B-47F7-BAD3-D6186944A379}" type="sibTrans" cxnId="{5FD6822F-7BD3-404B-8E46-6BD51956BCC7}">
      <dgm:prSet/>
      <dgm:spPr/>
      <dgm:t>
        <a:bodyPr/>
        <a:lstStyle/>
        <a:p>
          <a:endParaRPr lang="en-US"/>
        </a:p>
      </dgm:t>
    </dgm:pt>
    <dgm:pt modelId="{689F5A1C-188E-4526-940D-00793B0E9CE2}">
      <dgm:prSet/>
      <dgm:spPr/>
      <dgm:t>
        <a:bodyPr/>
        <a:lstStyle/>
        <a:p>
          <a:r>
            <a:rPr lang="en-US" dirty="0"/>
            <a:t>6</a:t>
          </a:r>
        </a:p>
      </dgm:t>
    </dgm:pt>
    <dgm:pt modelId="{AB2C95C4-8EFE-4858-A690-B8FFA0D2896C}" type="parTrans" cxnId="{78474754-0C53-43E8-A137-5BD051F9E109}">
      <dgm:prSet/>
      <dgm:spPr/>
      <dgm:t>
        <a:bodyPr/>
        <a:lstStyle/>
        <a:p>
          <a:endParaRPr lang="en-US"/>
        </a:p>
      </dgm:t>
    </dgm:pt>
    <dgm:pt modelId="{FF28BCB6-883F-46FE-A026-8E0372D88EA6}" type="sibTrans" cxnId="{78474754-0C53-43E8-A137-5BD051F9E109}">
      <dgm:prSet/>
      <dgm:spPr/>
      <dgm:t>
        <a:bodyPr/>
        <a:lstStyle/>
        <a:p>
          <a:endParaRPr lang="en-US"/>
        </a:p>
      </dgm:t>
    </dgm:pt>
    <dgm:pt modelId="{C5A3F664-9630-4671-B95A-46F2F3EA3E24}">
      <dgm:prSet/>
      <dgm:spPr/>
      <dgm:t>
        <a:bodyPr/>
        <a:lstStyle/>
        <a:p>
          <a:r>
            <a:rPr lang="en-US" dirty="0"/>
            <a:t>7</a:t>
          </a:r>
        </a:p>
      </dgm:t>
    </dgm:pt>
    <dgm:pt modelId="{D182C141-1F23-4312-9DA5-9096AF073AE6}" type="parTrans" cxnId="{EFA0B41C-3734-463B-8612-A429ED0F7ED8}">
      <dgm:prSet/>
      <dgm:spPr/>
      <dgm:t>
        <a:bodyPr/>
        <a:lstStyle/>
        <a:p>
          <a:endParaRPr lang="en-US"/>
        </a:p>
      </dgm:t>
    </dgm:pt>
    <dgm:pt modelId="{8E396637-25FE-452E-B30C-CA36DD36B064}" type="sibTrans" cxnId="{EFA0B41C-3734-463B-8612-A429ED0F7ED8}">
      <dgm:prSet/>
      <dgm:spPr/>
      <dgm:t>
        <a:bodyPr/>
        <a:lstStyle/>
        <a:p>
          <a:endParaRPr lang="en-US"/>
        </a:p>
      </dgm:t>
    </dgm:pt>
    <dgm:pt modelId="{286204FC-2751-46F2-9132-EF4EC7DDA26E}">
      <dgm:prSet/>
      <dgm:spPr/>
      <dgm:t>
        <a:bodyPr/>
        <a:lstStyle/>
        <a:p>
          <a:r>
            <a:rPr lang="en-US" dirty="0"/>
            <a:t>8</a:t>
          </a:r>
        </a:p>
      </dgm:t>
    </dgm:pt>
    <dgm:pt modelId="{61EF3C02-B99D-4918-9F2F-A76C8598168C}" type="parTrans" cxnId="{0D10EA14-7110-45DD-A00B-B6D652E5A6EF}">
      <dgm:prSet/>
      <dgm:spPr/>
      <dgm:t>
        <a:bodyPr/>
        <a:lstStyle/>
        <a:p>
          <a:endParaRPr lang="en-US"/>
        </a:p>
      </dgm:t>
    </dgm:pt>
    <dgm:pt modelId="{74882DCC-E06E-4A79-A3D6-EA1A302128FA}" type="sibTrans" cxnId="{0D10EA14-7110-45DD-A00B-B6D652E5A6EF}">
      <dgm:prSet/>
      <dgm:spPr/>
      <dgm:t>
        <a:bodyPr/>
        <a:lstStyle/>
        <a:p>
          <a:endParaRPr lang="en-US"/>
        </a:p>
      </dgm:t>
    </dgm:pt>
    <dgm:pt modelId="{10CB9C59-9F9C-4D47-B908-6E17008D6333}">
      <dgm:prSet/>
      <dgm:spPr/>
      <dgm:t>
        <a:bodyPr/>
        <a:lstStyle/>
        <a:p>
          <a:r>
            <a:rPr lang="en-US" dirty="0"/>
            <a:t>9</a:t>
          </a:r>
        </a:p>
      </dgm:t>
    </dgm:pt>
    <dgm:pt modelId="{39377CB9-CECF-4A25-AFD8-6CA08596AAD2}" type="parTrans" cxnId="{DDE75DCD-52C6-4AE4-8242-A20FE206881C}">
      <dgm:prSet/>
      <dgm:spPr/>
      <dgm:t>
        <a:bodyPr/>
        <a:lstStyle/>
        <a:p>
          <a:endParaRPr lang="en-US"/>
        </a:p>
      </dgm:t>
    </dgm:pt>
    <dgm:pt modelId="{D3AA7C8A-A50A-4490-88B3-6D71E52EC4AF}" type="sibTrans" cxnId="{DDE75DCD-52C6-4AE4-8242-A20FE206881C}">
      <dgm:prSet/>
      <dgm:spPr/>
      <dgm:t>
        <a:bodyPr/>
        <a:lstStyle/>
        <a:p>
          <a:endParaRPr lang="en-US"/>
        </a:p>
      </dgm:t>
    </dgm:pt>
    <dgm:pt modelId="{E21ED21C-6544-4FA0-86E0-FFFEFC074250}">
      <dgm:prSet/>
      <dgm:spPr/>
      <dgm:t>
        <a:bodyPr/>
        <a:lstStyle/>
        <a:p>
          <a:r>
            <a:rPr lang="en-US" dirty="0"/>
            <a:t>10</a:t>
          </a:r>
        </a:p>
      </dgm:t>
    </dgm:pt>
    <dgm:pt modelId="{933A2D5A-F477-44DA-AA5E-CD54C10F6B3F}" type="parTrans" cxnId="{2C5168BF-0258-425B-B6D2-C64565A4F707}">
      <dgm:prSet/>
      <dgm:spPr/>
      <dgm:t>
        <a:bodyPr/>
        <a:lstStyle/>
        <a:p>
          <a:endParaRPr lang="en-US"/>
        </a:p>
      </dgm:t>
    </dgm:pt>
    <dgm:pt modelId="{5E4653BA-EF9F-4F8D-9C22-A0A391882306}" type="sibTrans" cxnId="{2C5168BF-0258-425B-B6D2-C64565A4F707}">
      <dgm:prSet/>
      <dgm:spPr/>
      <dgm:t>
        <a:bodyPr/>
        <a:lstStyle/>
        <a:p>
          <a:endParaRPr lang="en-US"/>
        </a:p>
      </dgm:t>
    </dgm:pt>
    <dgm:pt modelId="{DF622327-F71B-4597-B732-A2A59394FF1C}">
      <dgm:prSet/>
      <dgm:spPr/>
      <dgm:t>
        <a:bodyPr/>
        <a:lstStyle/>
        <a:p>
          <a:r>
            <a:rPr lang="en-US" dirty="0"/>
            <a:t>0</a:t>
          </a:r>
        </a:p>
      </dgm:t>
    </dgm:pt>
    <dgm:pt modelId="{3B0BD46A-8880-4D4E-9689-B2EB9790DE8D}" type="parTrans" cxnId="{756A5A5A-1007-4485-8154-C9B5BBB67194}">
      <dgm:prSet/>
      <dgm:spPr/>
      <dgm:t>
        <a:bodyPr/>
        <a:lstStyle/>
        <a:p>
          <a:endParaRPr lang="en-US"/>
        </a:p>
      </dgm:t>
    </dgm:pt>
    <dgm:pt modelId="{BF8C8F5B-38C0-4159-9E81-72363421D1BC}" type="sibTrans" cxnId="{756A5A5A-1007-4485-8154-C9B5BBB67194}">
      <dgm:prSet/>
      <dgm:spPr/>
      <dgm:t>
        <a:bodyPr/>
        <a:lstStyle/>
        <a:p>
          <a:endParaRPr lang="en-US"/>
        </a:p>
      </dgm:t>
    </dgm:pt>
    <dgm:pt modelId="{EC7F5E67-01C8-4371-976C-4759AED9FA44}" type="pres">
      <dgm:prSet presAssocID="{6E850ACF-B175-4C74-8EE2-79458ADA2BE7}" presName="cycle" presStyleCnt="0">
        <dgm:presLayoutVars>
          <dgm:dir/>
          <dgm:resizeHandles val="exact"/>
        </dgm:presLayoutVars>
      </dgm:prSet>
      <dgm:spPr/>
    </dgm:pt>
    <dgm:pt modelId="{EE8B2F90-5409-4918-A330-3A3885CA95FB}" type="pres">
      <dgm:prSet presAssocID="{2097E18F-F75E-4943-9C6A-31DC0B36FDE7}" presName="node" presStyleLbl="node1" presStyleIdx="0" presStyleCnt="11">
        <dgm:presLayoutVars>
          <dgm:bulletEnabled val="1"/>
        </dgm:presLayoutVars>
      </dgm:prSet>
      <dgm:spPr/>
    </dgm:pt>
    <dgm:pt modelId="{7EE0A78F-551D-479F-BC0B-105C8050E3C4}" type="pres">
      <dgm:prSet presAssocID="{ECF2977A-70C2-4564-91AD-39D39620C5EF}" presName="sibTrans" presStyleLbl="sibTrans2D1" presStyleIdx="0" presStyleCnt="11"/>
      <dgm:spPr/>
    </dgm:pt>
    <dgm:pt modelId="{F297C8AD-7A25-4563-8840-FCD32E950833}" type="pres">
      <dgm:prSet presAssocID="{ECF2977A-70C2-4564-91AD-39D39620C5EF}" presName="connectorText" presStyleLbl="sibTrans2D1" presStyleIdx="0" presStyleCnt="11"/>
      <dgm:spPr/>
    </dgm:pt>
    <dgm:pt modelId="{B554ABC4-9FE3-451F-A1DC-BF4400A139C6}" type="pres">
      <dgm:prSet presAssocID="{36606FAD-B9A6-4872-B5F4-942157507AC2}" presName="node" presStyleLbl="node1" presStyleIdx="1" presStyleCnt="11">
        <dgm:presLayoutVars>
          <dgm:bulletEnabled val="1"/>
        </dgm:presLayoutVars>
      </dgm:prSet>
      <dgm:spPr/>
    </dgm:pt>
    <dgm:pt modelId="{06CF0B52-AD25-4910-A4BC-A435CD2134CA}" type="pres">
      <dgm:prSet presAssocID="{866076D7-579B-4B40-A4DB-1BC6A9213E4E}" presName="sibTrans" presStyleLbl="sibTrans2D1" presStyleIdx="1" presStyleCnt="11"/>
      <dgm:spPr/>
    </dgm:pt>
    <dgm:pt modelId="{E124F5E9-1DB0-4C11-9FF7-7CCD90B9A7FE}" type="pres">
      <dgm:prSet presAssocID="{866076D7-579B-4B40-A4DB-1BC6A9213E4E}" presName="connectorText" presStyleLbl="sibTrans2D1" presStyleIdx="1" presStyleCnt="11"/>
      <dgm:spPr/>
    </dgm:pt>
    <dgm:pt modelId="{0E17A144-2D6D-45BE-BECF-EB1C5A4DEA86}" type="pres">
      <dgm:prSet presAssocID="{96178FA8-488A-4D77-A4EF-05AFCC3A7FCE}" presName="node" presStyleLbl="node1" presStyleIdx="2" presStyleCnt="11">
        <dgm:presLayoutVars>
          <dgm:bulletEnabled val="1"/>
        </dgm:presLayoutVars>
      </dgm:prSet>
      <dgm:spPr/>
    </dgm:pt>
    <dgm:pt modelId="{2E1A5098-B674-4932-8937-F81C71955E93}" type="pres">
      <dgm:prSet presAssocID="{78EAAC96-94FE-4B6F-8C56-923AD8A0412E}" presName="sibTrans" presStyleLbl="sibTrans2D1" presStyleIdx="2" presStyleCnt="11"/>
      <dgm:spPr/>
    </dgm:pt>
    <dgm:pt modelId="{3DDABCF5-2332-48F8-BEF2-E96DD25AB85A}" type="pres">
      <dgm:prSet presAssocID="{78EAAC96-94FE-4B6F-8C56-923AD8A0412E}" presName="connectorText" presStyleLbl="sibTrans2D1" presStyleIdx="2" presStyleCnt="11"/>
      <dgm:spPr/>
    </dgm:pt>
    <dgm:pt modelId="{BEC6016E-75A5-44F0-A494-24EFD7B7253C}" type="pres">
      <dgm:prSet presAssocID="{257C9DB6-B36E-4594-9603-8E86EFFC0C4E}" presName="node" presStyleLbl="node1" presStyleIdx="3" presStyleCnt="11">
        <dgm:presLayoutVars>
          <dgm:bulletEnabled val="1"/>
        </dgm:presLayoutVars>
      </dgm:prSet>
      <dgm:spPr/>
    </dgm:pt>
    <dgm:pt modelId="{BD09935D-D8CB-4275-8400-44EC74F8E835}" type="pres">
      <dgm:prSet presAssocID="{5E5192FF-BCAB-41D4-9B24-B8E3D791D846}" presName="sibTrans" presStyleLbl="sibTrans2D1" presStyleIdx="3" presStyleCnt="11"/>
      <dgm:spPr/>
    </dgm:pt>
    <dgm:pt modelId="{7E23793A-0475-4F4B-ADD8-1C8AFAB79B78}" type="pres">
      <dgm:prSet presAssocID="{5E5192FF-BCAB-41D4-9B24-B8E3D791D846}" presName="connectorText" presStyleLbl="sibTrans2D1" presStyleIdx="3" presStyleCnt="11"/>
      <dgm:spPr/>
    </dgm:pt>
    <dgm:pt modelId="{AF73049B-5B8E-4CB6-98D1-6D5822EFD192}" type="pres">
      <dgm:prSet presAssocID="{23E1684D-D996-4B51-945F-050CA7FD9D51}" presName="node" presStyleLbl="node1" presStyleIdx="4" presStyleCnt="11">
        <dgm:presLayoutVars>
          <dgm:bulletEnabled val="1"/>
        </dgm:presLayoutVars>
      </dgm:prSet>
      <dgm:spPr/>
    </dgm:pt>
    <dgm:pt modelId="{F0135D69-6CDF-479B-AB36-76BE2D184E66}" type="pres">
      <dgm:prSet presAssocID="{ECEB38BA-503B-47F7-BAD3-D6186944A379}" presName="sibTrans" presStyleLbl="sibTrans2D1" presStyleIdx="4" presStyleCnt="11"/>
      <dgm:spPr/>
    </dgm:pt>
    <dgm:pt modelId="{C0DE6379-547E-48E4-8244-C8BD254CF031}" type="pres">
      <dgm:prSet presAssocID="{ECEB38BA-503B-47F7-BAD3-D6186944A379}" presName="connectorText" presStyleLbl="sibTrans2D1" presStyleIdx="4" presStyleCnt="11"/>
      <dgm:spPr/>
    </dgm:pt>
    <dgm:pt modelId="{9CDC0BF7-7DC8-4112-86AF-7B2CBDCF2041}" type="pres">
      <dgm:prSet presAssocID="{689F5A1C-188E-4526-940D-00793B0E9CE2}" presName="node" presStyleLbl="node1" presStyleIdx="5" presStyleCnt="11">
        <dgm:presLayoutVars>
          <dgm:bulletEnabled val="1"/>
        </dgm:presLayoutVars>
      </dgm:prSet>
      <dgm:spPr/>
    </dgm:pt>
    <dgm:pt modelId="{ECBD404D-B7DF-484B-991E-2C5C4ED562BE}" type="pres">
      <dgm:prSet presAssocID="{FF28BCB6-883F-46FE-A026-8E0372D88EA6}" presName="sibTrans" presStyleLbl="sibTrans2D1" presStyleIdx="5" presStyleCnt="11"/>
      <dgm:spPr/>
    </dgm:pt>
    <dgm:pt modelId="{BDDC68B1-16A5-45D4-AFFA-9EAC5DB6798F}" type="pres">
      <dgm:prSet presAssocID="{FF28BCB6-883F-46FE-A026-8E0372D88EA6}" presName="connectorText" presStyleLbl="sibTrans2D1" presStyleIdx="5" presStyleCnt="11"/>
      <dgm:spPr/>
    </dgm:pt>
    <dgm:pt modelId="{26A79F26-6D93-4427-AA86-2764A4C28D8B}" type="pres">
      <dgm:prSet presAssocID="{C5A3F664-9630-4671-B95A-46F2F3EA3E24}" presName="node" presStyleLbl="node1" presStyleIdx="6" presStyleCnt="11">
        <dgm:presLayoutVars>
          <dgm:bulletEnabled val="1"/>
        </dgm:presLayoutVars>
      </dgm:prSet>
      <dgm:spPr/>
    </dgm:pt>
    <dgm:pt modelId="{D1446F9B-2D17-4883-94BE-BA91C76E19E1}" type="pres">
      <dgm:prSet presAssocID="{8E396637-25FE-452E-B30C-CA36DD36B064}" presName="sibTrans" presStyleLbl="sibTrans2D1" presStyleIdx="6" presStyleCnt="11"/>
      <dgm:spPr/>
    </dgm:pt>
    <dgm:pt modelId="{385ECB85-2C74-4538-B85D-48DB35E3C58D}" type="pres">
      <dgm:prSet presAssocID="{8E396637-25FE-452E-B30C-CA36DD36B064}" presName="connectorText" presStyleLbl="sibTrans2D1" presStyleIdx="6" presStyleCnt="11"/>
      <dgm:spPr/>
    </dgm:pt>
    <dgm:pt modelId="{A740426D-F4B0-47B2-87A0-BFBBAF0AEA82}" type="pres">
      <dgm:prSet presAssocID="{286204FC-2751-46F2-9132-EF4EC7DDA26E}" presName="node" presStyleLbl="node1" presStyleIdx="7" presStyleCnt="11">
        <dgm:presLayoutVars>
          <dgm:bulletEnabled val="1"/>
        </dgm:presLayoutVars>
      </dgm:prSet>
      <dgm:spPr/>
    </dgm:pt>
    <dgm:pt modelId="{90D57764-50D9-4ED1-93C7-AA75CC5BFAB8}" type="pres">
      <dgm:prSet presAssocID="{74882DCC-E06E-4A79-A3D6-EA1A302128FA}" presName="sibTrans" presStyleLbl="sibTrans2D1" presStyleIdx="7" presStyleCnt="11"/>
      <dgm:spPr/>
    </dgm:pt>
    <dgm:pt modelId="{9750F4B4-1602-4491-9EB6-F44DF29E53DF}" type="pres">
      <dgm:prSet presAssocID="{74882DCC-E06E-4A79-A3D6-EA1A302128FA}" presName="connectorText" presStyleLbl="sibTrans2D1" presStyleIdx="7" presStyleCnt="11"/>
      <dgm:spPr/>
    </dgm:pt>
    <dgm:pt modelId="{E5D08AA4-F912-4C8D-824D-18ACE41DFB15}" type="pres">
      <dgm:prSet presAssocID="{10CB9C59-9F9C-4D47-B908-6E17008D6333}" presName="node" presStyleLbl="node1" presStyleIdx="8" presStyleCnt="11">
        <dgm:presLayoutVars>
          <dgm:bulletEnabled val="1"/>
        </dgm:presLayoutVars>
      </dgm:prSet>
      <dgm:spPr/>
    </dgm:pt>
    <dgm:pt modelId="{F1BB7C9D-EDAB-46DD-9516-66D6519BC2C9}" type="pres">
      <dgm:prSet presAssocID="{D3AA7C8A-A50A-4490-88B3-6D71E52EC4AF}" presName="sibTrans" presStyleLbl="sibTrans2D1" presStyleIdx="8" presStyleCnt="11"/>
      <dgm:spPr/>
    </dgm:pt>
    <dgm:pt modelId="{1F299087-D5A8-4BA8-A9ED-D0DA404C0CB5}" type="pres">
      <dgm:prSet presAssocID="{D3AA7C8A-A50A-4490-88B3-6D71E52EC4AF}" presName="connectorText" presStyleLbl="sibTrans2D1" presStyleIdx="8" presStyleCnt="11"/>
      <dgm:spPr/>
    </dgm:pt>
    <dgm:pt modelId="{A48998F4-0BD0-4B68-9CBF-65029E06CCE8}" type="pres">
      <dgm:prSet presAssocID="{E21ED21C-6544-4FA0-86E0-FFFEFC074250}" presName="node" presStyleLbl="node1" presStyleIdx="9" presStyleCnt="11">
        <dgm:presLayoutVars>
          <dgm:bulletEnabled val="1"/>
        </dgm:presLayoutVars>
      </dgm:prSet>
      <dgm:spPr/>
    </dgm:pt>
    <dgm:pt modelId="{2101CE09-4336-4724-9D54-C3DBED6666B7}" type="pres">
      <dgm:prSet presAssocID="{5E4653BA-EF9F-4F8D-9C22-A0A391882306}" presName="sibTrans" presStyleLbl="sibTrans2D1" presStyleIdx="9" presStyleCnt="11"/>
      <dgm:spPr/>
    </dgm:pt>
    <dgm:pt modelId="{CC1E8162-401B-4D15-B746-718114783213}" type="pres">
      <dgm:prSet presAssocID="{5E4653BA-EF9F-4F8D-9C22-A0A391882306}" presName="connectorText" presStyleLbl="sibTrans2D1" presStyleIdx="9" presStyleCnt="11"/>
      <dgm:spPr/>
    </dgm:pt>
    <dgm:pt modelId="{7963517C-25D2-4FF1-9828-FF9871C41E49}" type="pres">
      <dgm:prSet presAssocID="{DF622327-F71B-4597-B732-A2A59394FF1C}" presName="node" presStyleLbl="node1" presStyleIdx="10" presStyleCnt="11">
        <dgm:presLayoutVars>
          <dgm:bulletEnabled val="1"/>
        </dgm:presLayoutVars>
      </dgm:prSet>
      <dgm:spPr/>
    </dgm:pt>
    <dgm:pt modelId="{FA28C8EF-D56A-4AD6-AC77-F66F235EF0FA}" type="pres">
      <dgm:prSet presAssocID="{BF8C8F5B-38C0-4159-9E81-72363421D1BC}" presName="sibTrans" presStyleLbl="sibTrans2D1" presStyleIdx="10" presStyleCnt="11"/>
      <dgm:spPr/>
    </dgm:pt>
    <dgm:pt modelId="{2E6F2475-1E61-4D78-9CEA-789D950E26C5}" type="pres">
      <dgm:prSet presAssocID="{BF8C8F5B-38C0-4159-9E81-72363421D1BC}" presName="connectorText" presStyleLbl="sibTrans2D1" presStyleIdx="10" presStyleCnt="11"/>
      <dgm:spPr/>
    </dgm:pt>
  </dgm:ptLst>
  <dgm:cxnLst>
    <dgm:cxn modelId="{5E8B4A02-200E-4B23-A43F-7C9DD1A2252A}" type="presOf" srcId="{5E4653BA-EF9F-4F8D-9C22-A0A391882306}" destId="{2101CE09-4336-4724-9D54-C3DBED6666B7}" srcOrd="0" destOrd="0" presId="urn:microsoft.com/office/officeart/2005/8/layout/cycle2"/>
    <dgm:cxn modelId="{5305BB12-2AD2-4F09-ADE0-58464EE5CB54}" type="presOf" srcId="{5E4653BA-EF9F-4F8D-9C22-A0A391882306}" destId="{CC1E8162-401B-4D15-B746-718114783213}" srcOrd="1" destOrd="0" presId="urn:microsoft.com/office/officeart/2005/8/layout/cycle2"/>
    <dgm:cxn modelId="{0D10EA14-7110-45DD-A00B-B6D652E5A6EF}" srcId="{6E850ACF-B175-4C74-8EE2-79458ADA2BE7}" destId="{286204FC-2751-46F2-9132-EF4EC7DDA26E}" srcOrd="7" destOrd="0" parTransId="{61EF3C02-B99D-4918-9F2F-A76C8598168C}" sibTransId="{74882DCC-E06E-4A79-A3D6-EA1A302128FA}"/>
    <dgm:cxn modelId="{07FAF314-A4C8-401D-82BB-80B02012B643}" type="presOf" srcId="{78EAAC96-94FE-4B6F-8C56-923AD8A0412E}" destId="{3DDABCF5-2332-48F8-BEF2-E96DD25AB85A}" srcOrd="1" destOrd="0" presId="urn:microsoft.com/office/officeart/2005/8/layout/cycle2"/>
    <dgm:cxn modelId="{340B0215-274D-4E6B-882C-CF7E947B1AC3}" type="presOf" srcId="{D3AA7C8A-A50A-4490-88B3-6D71E52EC4AF}" destId="{F1BB7C9D-EDAB-46DD-9516-66D6519BC2C9}" srcOrd="0" destOrd="0" presId="urn:microsoft.com/office/officeart/2005/8/layout/cycle2"/>
    <dgm:cxn modelId="{13020816-4735-4DB1-A23E-375FC0CAE29D}" type="presOf" srcId="{5E5192FF-BCAB-41D4-9B24-B8E3D791D846}" destId="{7E23793A-0475-4F4B-ADD8-1C8AFAB79B78}" srcOrd="1" destOrd="0" presId="urn:microsoft.com/office/officeart/2005/8/layout/cycle2"/>
    <dgm:cxn modelId="{EFA0B41C-3734-463B-8612-A429ED0F7ED8}" srcId="{6E850ACF-B175-4C74-8EE2-79458ADA2BE7}" destId="{C5A3F664-9630-4671-B95A-46F2F3EA3E24}" srcOrd="6" destOrd="0" parTransId="{D182C141-1F23-4312-9DA5-9096AF073AE6}" sibTransId="{8E396637-25FE-452E-B30C-CA36DD36B064}"/>
    <dgm:cxn modelId="{033EBA25-DC5B-4595-AFB3-F432A00FFFCC}" type="presOf" srcId="{689F5A1C-188E-4526-940D-00793B0E9CE2}" destId="{9CDC0BF7-7DC8-4112-86AF-7B2CBDCF2041}" srcOrd="0" destOrd="0" presId="urn:microsoft.com/office/officeart/2005/8/layout/cycle2"/>
    <dgm:cxn modelId="{B673CE25-D516-4127-B17B-3CB6A1B98D5D}" type="presOf" srcId="{ECF2977A-70C2-4564-91AD-39D39620C5EF}" destId="{F297C8AD-7A25-4563-8840-FCD32E950833}" srcOrd="1" destOrd="0" presId="urn:microsoft.com/office/officeart/2005/8/layout/cycle2"/>
    <dgm:cxn modelId="{B90FAB26-EF5E-4F9A-92AA-CBC260DBA082}" type="presOf" srcId="{36606FAD-B9A6-4872-B5F4-942157507AC2}" destId="{B554ABC4-9FE3-451F-A1DC-BF4400A139C6}" srcOrd="0" destOrd="0" presId="urn:microsoft.com/office/officeart/2005/8/layout/cycle2"/>
    <dgm:cxn modelId="{BB55B626-EC26-4663-AC21-FCFFFD068A03}" type="presOf" srcId="{6E850ACF-B175-4C74-8EE2-79458ADA2BE7}" destId="{EC7F5E67-01C8-4371-976C-4759AED9FA44}" srcOrd="0" destOrd="0" presId="urn:microsoft.com/office/officeart/2005/8/layout/cycle2"/>
    <dgm:cxn modelId="{5FD6822F-7BD3-404B-8E46-6BD51956BCC7}" srcId="{6E850ACF-B175-4C74-8EE2-79458ADA2BE7}" destId="{23E1684D-D996-4B51-945F-050CA7FD9D51}" srcOrd="4" destOrd="0" parTransId="{6EDAEDD3-4B6F-4C72-9C69-1A5C30E0F652}" sibTransId="{ECEB38BA-503B-47F7-BAD3-D6186944A379}"/>
    <dgm:cxn modelId="{C4B8BF3A-2785-4699-BF62-ACFE5E7FA490}" type="presOf" srcId="{74882DCC-E06E-4A79-A3D6-EA1A302128FA}" destId="{9750F4B4-1602-4491-9EB6-F44DF29E53DF}" srcOrd="1" destOrd="0" presId="urn:microsoft.com/office/officeart/2005/8/layout/cycle2"/>
    <dgm:cxn modelId="{2908C43D-61C7-430D-9797-F45AC05D277F}" type="presOf" srcId="{5E5192FF-BCAB-41D4-9B24-B8E3D791D846}" destId="{BD09935D-D8CB-4275-8400-44EC74F8E835}" srcOrd="0" destOrd="0" presId="urn:microsoft.com/office/officeart/2005/8/layout/cycle2"/>
    <dgm:cxn modelId="{8DC22641-B6B2-4C68-9807-223DC5EEFFC5}" type="presOf" srcId="{74882DCC-E06E-4A79-A3D6-EA1A302128FA}" destId="{90D57764-50D9-4ED1-93C7-AA75CC5BFAB8}" srcOrd="0" destOrd="0" presId="urn:microsoft.com/office/officeart/2005/8/layout/cycle2"/>
    <dgm:cxn modelId="{43E8D167-93CC-4F11-B7D3-E0725D6E4C3C}" type="presOf" srcId="{ECEB38BA-503B-47F7-BAD3-D6186944A379}" destId="{F0135D69-6CDF-479B-AB36-76BE2D184E66}" srcOrd="0" destOrd="0" presId="urn:microsoft.com/office/officeart/2005/8/layout/cycle2"/>
    <dgm:cxn modelId="{5AC92D4E-7DE5-43BD-8CC5-CA616021DC79}" type="presOf" srcId="{866076D7-579B-4B40-A4DB-1BC6A9213E4E}" destId="{06CF0B52-AD25-4910-A4BC-A435CD2134CA}" srcOrd="0" destOrd="0" presId="urn:microsoft.com/office/officeart/2005/8/layout/cycle2"/>
    <dgm:cxn modelId="{98E46054-9213-45A1-9E51-4C3C6E212BC8}" type="presOf" srcId="{DF622327-F71B-4597-B732-A2A59394FF1C}" destId="{7963517C-25D2-4FF1-9828-FF9871C41E49}" srcOrd="0" destOrd="0" presId="urn:microsoft.com/office/officeart/2005/8/layout/cycle2"/>
    <dgm:cxn modelId="{78474754-0C53-43E8-A137-5BD051F9E109}" srcId="{6E850ACF-B175-4C74-8EE2-79458ADA2BE7}" destId="{689F5A1C-188E-4526-940D-00793B0E9CE2}" srcOrd="5" destOrd="0" parTransId="{AB2C95C4-8EFE-4858-A690-B8FFA0D2896C}" sibTransId="{FF28BCB6-883F-46FE-A026-8E0372D88EA6}"/>
    <dgm:cxn modelId="{C488C279-A7B4-4A7C-93A2-9849531C2259}" srcId="{6E850ACF-B175-4C74-8EE2-79458ADA2BE7}" destId="{257C9DB6-B36E-4594-9603-8E86EFFC0C4E}" srcOrd="3" destOrd="0" parTransId="{17A7F599-87BA-434C-AE7A-167CAE8CEA6E}" sibTransId="{5E5192FF-BCAB-41D4-9B24-B8E3D791D846}"/>
    <dgm:cxn modelId="{756A5A5A-1007-4485-8154-C9B5BBB67194}" srcId="{6E850ACF-B175-4C74-8EE2-79458ADA2BE7}" destId="{DF622327-F71B-4597-B732-A2A59394FF1C}" srcOrd="10" destOrd="0" parTransId="{3B0BD46A-8880-4D4E-9689-B2EB9790DE8D}" sibTransId="{BF8C8F5B-38C0-4159-9E81-72363421D1BC}"/>
    <dgm:cxn modelId="{75728B7B-D1C5-42F7-B372-11A698D94E20}" srcId="{6E850ACF-B175-4C74-8EE2-79458ADA2BE7}" destId="{36606FAD-B9A6-4872-B5F4-942157507AC2}" srcOrd="1" destOrd="0" parTransId="{60845D8A-7509-4EDD-B2AB-233EAD88B9ED}" sibTransId="{866076D7-579B-4B40-A4DB-1BC6A9213E4E}"/>
    <dgm:cxn modelId="{3327757D-942B-4594-BEEB-1FE97C2DB4A9}" type="presOf" srcId="{257C9DB6-B36E-4594-9603-8E86EFFC0C4E}" destId="{BEC6016E-75A5-44F0-A494-24EFD7B7253C}" srcOrd="0" destOrd="0" presId="urn:microsoft.com/office/officeart/2005/8/layout/cycle2"/>
    <dgm:cxn modelId="{03758281-9905-46DD-92FC-A59729FC7F56}" type="presOf" srcId="{ECEB38BA-503B-47F7-BAD3-D6186944A379}" destId="{C0DE6379-547E-48E4-8244-C8BD254CF031}" srcOrd="1" destOrd="0" presId="urn:microsoft.com/office/officeart/2005/8/layout/cycle2"/>
    <dgm:cxn modelId="{5B0FE283-EE32-41F3-A8A2-B14349E6CFD2}" type="presOf" srcId="{BF8C8F5B-38C0-4159-9E81-72363421D1BC}" destId="{FA28C8EF-D56A-4AD6-AC77-F66F235EF0FA}" srcOrd="0" destOrd="0" presId="urn:microsoft.com/office/officeart/2005/8/layout/cycle2"/>
    <dgm:cxn modelId="{83CDE488-0B84-4B2B-BD7E-1ADC391EC853}" type="presOf" srcId="{78EAAC96-94FE-4B6F-8C56-923AD8A0412E}" destId="{2E1A5098-B674-4932-8937-F81C71955E93}" srcOrd="0" destOrd="0" presId="urn:microsoft.com/office/officeart/2005/8/layout/cycle2"/>
    <dgm:cxn modelId="{A5BF6E8B-4695-4648-AE1A-602E10AC8E0F}" type="presOf" srcId="{C5A3F664-9630-4671-B95A-46F2F3EA3E24}" destId="{26A79F26-6D93-4427-AA86-2764A4C28D8B}" srcOrd="0" destOrd="0" presId="urn:microsoft.com/office/officeart/2005/8/layout/cycle2"/>
    <dgm:cxn modelId="{2EBB9C93-0BB7-48F5-A0D7-E1AD680D090B}" type="presOf" srcId="{23E1684D-D996-4B51-945F-050CA7FD9D51}" destId="{AF73049B-5B8E-4CB6-98D1-6D5822EFD192}" srcOrd="0" destOrd="0" presId="urn:microsoft.com/office/officeart/2005/8/layout/cycle2"/>
    <dgm:cxn modelId="{B10DB299-9171-4EE5-8A91-9098845D7713}" type="presOf" srcId="{2097E18F-F75E-4943-9C6A-31DC0B36FDE7}" destId="{EE8B2F90-5409-4918-A330-3A3885CA95FB}" srcOrd="0" destOrd="0" presId="urn:microsoft.com/office/officeart/2005/8/layout/cycle2"/>
    <dgm:cxn modelId="{5ECF3F9D-C436-4076-99E4-7B37732C5FBC}" type="presOf" srcId="{96178FA8-488A-4D77-A4EF-05AFCC3A7FCE}" destId="{0E17A144-2D6D-45BE-BECF-EB1C5A4DEA86}" srcOrd="0" destOrd="0" presId="urn:microsoft.com/office/officeart/2005/8/layout/cycle2"/>
    <dgm:cxn modelId="{B01846A2-6275-40F6-B4E5-5230FE3482D5}" type="presOf" srcId="{FF28BCB6-883F-46FE-A026-8E0372D88EA6}" destId="{ECBD404D-B7DF-484B-991E-2C5C4ED562BE}" srcOrd="0" destOrd="0" presId="urn:microsoft.com/office/officeart/2005/8/layout/cycle2"/>
    <dgm:cxn modelId="{D2A800A5-A339-4315-8F28-2505C216F9FA}" srcId="{6E850ACF-B175-4C74-8EE2-79458ADA2BE7}" destId="{2097E18F-F75E-4943-9C6A-31DC0B36FDE7}" srcOrd="0" destOrd="0" parTransId="{2FF4AAB7-5A09-4459-8179-EBB9E425C68D}" sibTransId="{ECF2977A-70C2-4564-91AD-39D39620C5EF}"/>
    <dgm:cxn modelId="{817C47B2-D9BD-4D63-82E5-875F44FA113F}" srcId="{6E850ACF-B175-4C74-8EE2-79458ADA2BE7}" destId="{96178FA8-488A-4D77-A4EF-05AFCC3A7FCE}" srcOrd="2" destOrd="0" parTransId="{4C2A86F0-9B0A-47BC-B1DA-28DE0D8661F1}" sibTransId="{78EAAC96-94FE-4B6F-8C56-923AD8A0412E}"/>
    <dgm:cxn modelId="{A99612B6-9B8A-4D1B-BE67-7B92E0B56CF9}" type="presOf" srcId="{E21ED21C-6544-4FA0-86E0-FFFEFC074250}" destId="{A48998F4-0BD0-4B68-9CBF-65029E06CCE8}" srcOrd="0" destOrd="0" presId="urn:microsoft.com/office/officeart/2005/8/layout/cycle2"/>
    <dgm:cxn modelId="{2C5168BF-0258-425B-B6D2-C64565A4F707}" srcId="{6E850ACF-B175-4C74-8EE2-79458ADA2BE7}" destId="{E21ED21C-6544-4FA0-86E0-FFFEFC074250}" srcOrd="9" destOrd="0" parTransId="{933A2D5A-F477-44DA-AA5E-CD54C10F6B3F}" sibTransId="{5E4653BA-EF9F-4F8D-9C22-A0A391882306}"/>
    <dgm:cxn modelId="{9F37C5C1-358B-4C7C-B8AD-33777A2974CB}" type="presOf" srcId="{BF8C8F5B-38C0-4159-9E81-72363421D1BC}" destId="{2E6F2475-1E61-4D78-9CEA-789D950E26C5}" srcOrd="1" destOrd="0" presId="urn:microsoft.com/office/officeart/2005/8/layout/cycle2"/>
    <dgm:cxn modelId="{31BE69C5-4F0E-461F-8D57-F51F2430FD2A}" type="presOf" srcId="{10CB9C59-9F9C-4D47-B908-6E17008D6333}" destId="{E5D08AA4-F912-4C8D-824D-18ACE41DFB15}" srcOrd="0" destOrd="0" presId="urn:microsoft.com/office/officeart/2005/8/layout/cycle2"/>
    <dgm:cxn modelId="{E196D6CC-1010-4A80-B70B-7FD247E8B591}" type="presOf" srcId="{D3AA7C8A-A50A-4490-88B3-6D71E52EC4AF}" destId="{1F299087-D5A8-4BA8-A9ED-D0DA404C0CB5}" srcOrd="1" destOrd="0" presId="urn:microsoft.com/office/officeart/2005/8/layout/cycle2"/>
    <dgm:cxn modelId="{DDE75DCD-52C6-4AE4-8242-A20FE206881C}" srcId="{6E850ACF-B175-4C74-8EE2-79458ADA2BE7}" destId="{10CB9C59-9F9C-4D47-B908-6E17008D6333}" srcOrd="8" destOrd="0" parTransId="{39377CB9-CECF-4A25-AFD8-6CA08596AAD2}" sibTransId="{D3AA7C8A-A50A-4490-88B3-6D71E52EC4AF}"/>
    <dgm:cxn modelId="{DF5BB8D5-9964-4FE7-8A2F-F8EFB1F9CF8A}" type="presOf" srcId="{8E396637-25FE-452E-B30C-CA36DD36B064}" destId="{385ECB85-2C74-4538-B85D-48DB35E3C58D}" srcOrd="1" destOrd="0" presId="urn:microsoft.com/office/officeart/2005/8/layout/cycle2"/>
    <dgm:cxn modelId="{1AADBBE5-65C4-4461-A9C4-AF10B15421E5}" type="presOf" srcId="{FF28BCB6-883F-46FE-A026-8E0372D88EA6}" destId="{BDDC68B1-16A5-45D4-AFFA-9EAC5DB6798F}" srcOrd="1" destOrd="0" presId="urn:microsoft.com/office/officeart/2005/8/layout/cycle2"/>
    <dgm:cxn modelId="{AF7F2BE9-257D-4B48-A1F6-1E72157EAA53}" type="presOf" srcId="{286204FC-2751-46F2-9132-EF4EC7DDA26E}" destId="{A740426D-F4B0-47B2-87A0-BFBBAF0AEA82}" srcOrd="0" destOrd="0" presId="urn:microsoft.com/office/officeart/2005/8/layout/cycle2"/>
    <dgm:cxn modelId="{203960F6-332A-493B-9E0F-566108C76B5B}" type="presOf" srcId="{ECF2977A-70C2-4564-91AD-39D39620C5EF}" destId="{7EE0A78F-551D-479F-BC0B-105C8050E3C4}" srcOrd="0" destOrd="0" presId="urn:microsoft.com/office/officeart/2005/8/layout/cycle2"/>
    <dgm:cxn modelId="{A114B8FA-4A02-4E81-8E04-6A58BD3E692C}" type="presOf" srcId="{866076D7-579B-4B40-A4DB-1BC6A9213E4E}" destId="{E124F5E9-1DB0-4C11-9FF7-7CCD90B9A7FE}" srcOrd="1" destOrd="0" presId="urn:microsoft.com/office/officeart/2005/8/layout/cycle2"/>
    <dgm:cxn modelId="{78DB4DFD-47C8-46AF-B217-818AEBA6E009}" type="presOf" srcId="{8E396637-25FE-452E-B30C-CA36DD36B064}" destId="{D1446F9B-2D17-4883-94BE-BA91C76E19E1}" srcOrd="0" destOrd="0" presId="urn:microsoft.com/office/officeart/2005/8/layout/cycle2"/>
    <dgm:cxn modelId="{61AB8476-2A04-47CA-A09F-7E461D3ACA26}" type="presParOf" srcId="{EC7F5E67-01C8-4371-976C-4759AED9FA44}" destId="{EE8B2F90-5409-4918-A330-3A3885CA95FB}" srcOrd="0" destOrd="0" presId="urn:microsoft.com/office/officeart/2005/8/layout/cycle2"/>
    <dgm:cxn modelId="{06838B49-6312-4FAB-AC15-86AC63D02EE2}" type="presParOf" srcId="{EC7F5E67-01C8-4371-976C-4759AED9FA44}" destId="{7EE0A78F-551D-479F-BC0B-105C8050E3C4}" srcOrd="1" destOrd="0" presId="urn:microsoft.com/office/officeart/2005/8/layout/cycle2"/>
    <dgm:cxn modelId="{DE4EF12F-64BF-4140-957C-6265C6AAD0A2}" type="presParOf" srcId="{7EE0A78F-551D-479F-BC0B-105C8050E3C4}" destId="{F297C8AD-7A25-4563-8840-FCD32E950833}" srcOrd="0" destOrd="0" presId="urn:microsoft.com/office/officeart/2005/8/layout/cycle2"/>
    <dgm:cxn modelId="{555D43C1-6043-4107-9974-8CED1A3EDC1C}" type="presParOf" srcId="{EC7F5E67-01C8-4371-976C-4759AED9FA44}" destId="{B554ABC4-9FE3-451F-A1DC-BF4400A139C6}" srcOrd="2" destOrd="0" presId="urn:microsoft.com/office/officeart/2005/8/layout/cycle2"/>
    <dgm:cxn modelId="{6B5E2428-1AEA-48BA-AA7A-1FB232EACF79}" type="presParOf" srcId="{EC7F5E67-01C8-4371-976C-4759AED9FA44}" destId="{06CF0B52-AD25-4910-A4BC-A435CD2134CA}" srcOrd="3" destOrd="0" presId="urn:microsoft.com/office/officeart/2005/8/layout/cycle2"/>
    <dgm:cxn modelId="{F13CAD62-9CE1-4599-AABD-7FD14F32378F}" type="presParOf" srcId="{06CF0B52-AD25-4910-A4BC-A435CD2134CA}" destId="{E124F5E9-1DB0-4C11-9FF7-7CCD90B9A7FE}" srcOrd="0" destOrd="0" presId="urn:microsoft.com/office/officeart/2005/8/layout/cycle2"/>
    <dgm:cxn modelId="{484FE497-4F6B-4A23-957B-FA3F5F1CEA45}" type="presParOf" srcId="{EC7F5E67-01C8-4371-976C-4759AED9FA44}" destId="{0E17A144-2D6D-45BE-BECF-EB1C5A4DEA86}" srcOrd="4" destOrd="0" presId="urn:microsoft.com/office/officeart/2005/8/layout/cycle2"/>
    <dgm:cxn modelId="{3CBC5465-428E-42FB-98E0-C057EEF5780E}" type="presParOf" srcId="{EC7F5E67-01C8-4371-976C-4759AED9FA44}" destId="{2E1A5098-B674-4932-8937-F81C71955E93}" srcOrd="5" destOrd="0" presId="urn:microsoft.com/office/officeart/2005/8/layout/cycle2"/>
    <dgm:cxn modelId="{36B5C0FF-62E7-45F3-A2D2-E1BF4A32E2D7}" type="presParOf" srcId="{2E1A5098-B674-4932-8937-F81C71955E93}" destId="{3DDABCF5-2332-48F8-BEF2-E96DD25AB85A}" srcOrd="0" destOrd="0" presId="urn:microsoft.com/office/officeart/2005/8/layout/cycle2"/>
    <dgm:cxn modelId="{EF01ED03-C309-498A-849C-90A1203C27F2}" type="presParOf" srcId="{EC7F5E67-01C8-4371-976C-4759AED9FA44}" destId="{BEC6016E-75A5-44F0-A494-24EFD7B7253C}" srcOrd="6" destOrd="0" presId="urn:microsoft.com/office/officeart/2005/8/layout/cycle2"/>
    <dgm:cxn modelId="{35234FC6-CE68-4757-BF5D-762DBF47D6BD}" type="presParOf" srcId="{EC7F5E67-01C8-4371-976C-4759AED9FA44}" destId="{BD09935D-D8CB-4275-8400-44EC74F8E835}" srcOrd="7" destOrd="0" presId="urn:microsoft.com/office/officeart/2005/8/layout/cycle2"/>
    <dgm:cxn modelId="{08B3FF90-E242-4823-B8DD-B01A7D2FC03D}" type="presParOf" srcId="{BD09935D-D8CB-4275-8400-44EC74F8E835}" destId="{7E23793A-0475-4F4B-ADD8-1C8AFAB79B78}" srcOrd="0" destOrd="0" presId="urn:microsoft.com/office/officeart/2005/8/layout/cycle2"/>
    <dgm:cxn modelId="{7528B646-46E0-4389-8635-BBA90EECB7E2}" type="presParOf" srcId="{EC7F5E67-01C8-4371-976C-4759AED9FA44}" destId="{AF73049B-5B8E-4CB6-98D1-6D5822EFD192}" srcOrd="8" destOrd="0" presId="urn:microsoft.com/office/officeart/2005/8/layout/cycle2"/>
    <dgm:cxn modelId="{9DA1474A-5C1F-4B0A-9F22-428FB4D0CEE2}" type="presParOf" srcId="{EC7F5E67-01C8-4371-976C-4759AED9FA44}" destId="{F0135D69-6CDF-479B-AB36-76BE2D184E66}" srcOrd="9" destOrd="0" presId="urn:microsoft.com/office/officeart/2005/8/layout/cycle2"/>
    <dgm:cxn modelId="{5745784E-394E-4298-829E-A4E9701F72A9}" type="presParOf" srcId="{F0135D69-6CDF-479B-AB36-76BE2D184E66}" destId="{C0DE6379-547E-48E4-8244-C8BD254CF031}" srcOrd="0" destOrd="0" presId="urn:microsoft.com/office/officeart/2005/8/layout/cycle2"/>
    <dgm:cxn modelId="{F40B06C5-681B-4AFF-B6BC-EFF59DA73F37}" type="presParOf" srcId="{EC7F5E67-01C8-4371-976C-4759AED9FA44}" destId="{9CDC0BF7-7DC8-4112-86AF-7B2CBDCF2041}" srcOrd="10" destOrd="0" presId="urn:microsoft.com/office/officeart/2005/8/layout/cycle2"/>
    <dgm:cxn modelId="{8E423137-58D2-435C-BF8F-6C2DEF276D04}" type="presParOf" srcId="{EC7F5E67-01C8-4371-976C-4759AED9FA44}" destId="{ECBD404D-B7DF-484B-991E-2C5C4ED562BE}" srcOrd="11" destOrd="0" presId="urn:microsoft.com/office/officeart/2005/8/layout/cycle2"/>
    <dgm:cxn modelId="{F67AD37F-2D80-4DF3-9A36-01229E4D5CE1}" type="presParOf" srcId="{ECBD404D-B7DF-484B-991E-2C5C4ED562BE}" destId="{BDDC68B1-16A5-45D4-AFFA-9EAC5DB6798F}" srcOrd="0" destOrd="0" presId="urn:microsoft.com/office/officeart/2005/8/layout/cycle2"/>
    <dgm:cxn modelId="{8492577D-4F3C-45C0-B9F5-668BC9FE6EAE}" type="presParOf" srcId="{EC7F5E67-01C8-4371-976C-4759AED9FA44}" destId="{26A79F26-6D93-4427-AA86-2764A4C28D8B}" srcOrd="12" destOrd="0" presId="urn:microsoft.com/office/officeart/2005/8/layout/cycle2"/>
    <dgm:cxn modelId="{D1782880-DECD-422E-B1D3-EF44B91BF299}" type="presParOf" srcId="{EC7F5E67-01C8-4371-976C-4759AED9FA44}" destId="{D1446F9B-2D17-4883-94BE-BA91C76E19E1}" srcOrd="13" destOrd="0" presId="urn:microsoft.com/office/officeart/2005/8/layout/cycle2"/>
    <dgm:cxn modelId="{7D734846-44FF-485A-93E9-42293EA3B6E0}" type="presParOf" srcId="{D1446F9B-2D17-4883-94BE-BA91C76E19E1}" destId="{385ECB85-2C74-4538-B85D-48DB35E3C58D}" srcOrd="0" destOrd="0" presId="urn:microsoft.com/office/officeart/2005/8/layout/cycle2"/>
    <dgm:cxn modelId="{E2403408-C20F-44A5-9CBC-0D5D76AAD1B3}" type="presParOf" srcId="{EC7F5E67-01C8-4371-976C-4759AED9FA44}" destId="{A740426D-F4B0-47B2-87A0-BFBBAF0AEA82}" srcOrd="14" destOrd="0" presId="urn:microsoft.com/office/officeart/2005/8/layout/cycle2"/>
    <dgm:cxn modelId="{AEE047EB-B794-4497-AEF4-D6CB3CE316AC}" type="presParOf" srcId="{EC7F5E67-01C8-4371-976C-4759AED9FA44}" destId="{90D57764-50D9-4ED1-93C7-AA75CC5BFAB8}" srcOrd="15" destOrd="0" presId="urn:microsoft.com/office/officeart/2005/8/layout/cycle2"/>
    <dgm:cxn modelId="{6BB4BD0C-8904-42D8-B34C-A4D540D15FCB}" type="presParOf" srcId="{90D57764-50D9-4ED1-93C7-AA75CC5BFAB8}" destId="{9750F4B4-1602-4491-9EB6-F44DF29E53DF}" srcOrd="0" destOrd="0" presId="urn:microsoft.com/office/officeart/2005/8/layout/cycle2"/>
    <dgm:cxn modelId="{4BCCAD06-2EE7-4F31-B1F0-7E49693C6C48}" type="presParOf" srcId="{EC7F5E67-01C8-4371-976C-4759AED9FA44}" destId="{E5D08AA4-F912-4C8D-824D-18ACE41DFB15}" srcOrd="16" destOrd="0" presId="urn:microsoft.com/office/officeart/2005/8/layout/cycle2"/>
    <dgm:cxn modelId="{01F652ED-49CD-4C77-B47D-D9780F1F8B95}" type="presParOf" srcId="{EC7F5E67-01C8-4371-976C-4759AED9FA44}" destId="{F1BB7C9D-EDAB-46DD-9516-66D6519BC2C9}" srcOrd="17" destOrd="0" presId="urn:microsoft.com/office/officeart/2005/8/layout/cycle2"/>
    <dgm:cxn modelId="{183B7272-181A-4D50-8376-37194C4620E5}" type="presParOf" srcId="{F1BB7C9D-EDAB-46DD-9516-66D6519BC2C9}" destId="{1F299087-D5A8-4BA8-A9ED-D0DA404C0CB5}" srcOrd="0" destOrd="0" presId="urn:microsoft.com/office/officeart/2005/8/layout/cycle2"/>
    <dgm:cxn modelId="{324B412D-DAC1-4430-8FA5-6F6682C5CEBA}" type="presParOf" srcId="{EC7F5E67-01C8-4371-976C-4759AED9FA44}" destId="{A48998F4-0BD0-4B68-9CBF-65029E06CCE8}" srcOrd="18" destOrd="0" presId="urn:microsoft.com/office/officeart/2005/8/layout/cycle2"/>
    <dgm:cxn modelId="{8B5A38E9-9A2C-4D53-9B35-82F030D2C79D}" type="presParOf" srcId="{EC7F5E67-01C8-4371-976C-4759AED9FA44}" destId="{2101CE09-4336-4724-9D54-C3DBED6666B7}" srcOrd="19" destOrd="0" presId="urn:microsoft.com/office/officeart/2005/8/layout/cycle2"/>
    <dgm:cxn modelId="{AC2B4F20-E336-42F9-B18C-34BE23FC8A98}" type="presParOf" srcId="{2101CE09-4336-4724-9D54-C3DBED6666B7}" destId="{CC1E8162-401B-4D15-B746-718114783213}" srcOrd="0" destOrd="0" presId="urn:microsoft.com/office/officeart/2005/8/layout/cycle2"/>
    <dgm:cxn modelId="{9431F496-5B4E-442E-9444-928E3F22B347}" type="presParOf" srcId="{EC7F5E67-01C8-4371-976C-4759AED9FA44}" destId="{7963517C-25D2-4FF1-9828-FF9871C41E49}" srcOrd="20" destOrd="0" presId="urn:microsoft.com/office/officeart/2005/8/layout/cycle2"/>
    <dgm:cxn modelId="{C3AF30FF-7359-4705-9497-C5BDD0F11011}" type="presParOf" srcId="{EC7F5E67-01C8-4371-976C-4759AED9FA44}" destId="{FA28C8EF-D56A-4AD6-AC77-F66F235EF0FA}" srcOrd="21" destOrd="0" presId="urn:microsoft.com/office/officeart/2005/8/layout/cycle2"/>
    <dgm:cxn modelId="{2F02071C-E0BB-4F17-A218-536FF43EECC9}" type="presParOf" srcId="{FA28C8EF-D56A-4AD6-AC77-F66F235EF0FA}" destId="{2E6F2475-1E61-4D78-9CEA-789D950E26C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6E850ACF-B175-4C74-8EE2-79458ADA2BE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97E18F-F75E-4943-9C6A-31DC0B36FDE7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2FF4AAB7-5A09-4459-8179-EBB9E425C68D}" type="parTrans" cxnId="{D2A800A5-A339-4315-8F28-2505C216F9FA}">
      <dgm:prSet/>
      <dgm:spPr/>
      <dgm:t>
        <a:bodyPr/>
        <a:lstStyle/>
        <a:p>
          <a:endParaRPr lang="en-US"/>
        </a:p>
      </dgm:t>
    </dgm:pt>
    <dgm:pt modelId="{ECF2977A-70C2-4564-91AD-39D39620C5EF}" type="sibTrans" cxnId="{D2A800A5-A339-4315-8F28-2505C216F9FA}">
      <dgm:prSet/>
      <dgm:spPr/>
      <dgm:t>
        <a:bodyPr/>
        <a:lstStyle/>
        <a:p>
          <a:endParaRPr lang="en-US"/>
        </a:p>
      </dgm:t>
    </dgm:pt>
    <dgm:pt modelId="{36606FAD-B9A6-4872-B5F4-942157507AC2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2</a:t>
          </a:r>
        </a:p>
      </dgm:t>
    </dgm:pt>
    <dgm:pt modelId="{60845D8A-7509-4EDD-B2AB-233EAD88B9ED}" type="parTrans" cxnId="{75728B7B-D1C5-42F7-B372-11A698D94E20}">
      <dgm:prSet/>
      <dgm:spPr/>
      <dgm:t>
        <a:bodyPr/>
        <a:lstStyle/>
        <a:p>
          <a:endParaRPr lang="en-US"/>
        </a:p>
      </dgm:t>
    </dgm:pt>
    <dgm:pt modelId="{866076D7-579B-4B40-A4DB-1BC6A9213E4E}" type="sibTrans" cxnId="{75728B7B-D1C5-42F7-B372-11A698D94E20}">
      <dgm:prSet/>
      <dgm:spPr/>
      <dgm:t>
        <a:bodyPr/>
        <a:lstStyle/>
        <a:p>
          <a:endParaRPr lang="en-US"/>
        </a:p>
      </dgm:t>
    </dgm:pt>
    <dgm:pt modelId="{96178FA8-488A-4D77-A4EF-05AFCC3A7FCE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4C2A86F0-9B0A-47BC-B1DA-28DE0D8661F1}" type="parTrans" cxnId="{817C47B2-D9BD-4D63-82E5-875F44FA113F}">
      <dgm:prSet/>
      <dgm:spPr/>
      <dgm:t>
        <a:bodyPr/>
        <a:lstStyle/>
        <a:p>
          <a:endParaRPr lang="en-US"/>
        </a:p>
      </dgm:t>
    </dgm:pt>
    <dgm:pt modelId="{78EAAC96-94FE-4B6F-8C56-923AD8A0412E}" type="sibTrans" cxnId="{817C47B2-D9BD-4D63-82E5-875F44FA113F}">
      <dgm:prSet/>
      <dgm:spPr/>
      <dgm:t>
        <a:bodyPr/>
        <a:lstStyle/>
        <a:p>
          <a:endParaRPr lang="en-US"/>
        </a:p>
      </dgm:t>
    </dgm:pt>
    <dgm:pt modelId="{257C9DB6-B36E-4594-9603-8E86EFFC0C4E}">
      <dgm:prSet phldrT="[Text]"/>
      <dgm:spPr/>
      <dgm:t>
        <a:bodyPr/>
        <a:lstStyle/>
        <a:p>
          <a:r>
            <a:rPr lang="en-US" dirty="0"/>
            <a:t>4</a:t>
          </a:r>
        </a:p>
      </dgm:t>
    </dgm:pt>
    <dgm:pt modelId="{17A7F599-87BA-434C-AE7A-167CAE8CEA6E}" type="parTrans" cxnId="{C488C279-A7B4-4A7C-93A2-9849531C2259}">
      <dgm:prSet/>
      <dgm:spPr/>
      <dgm:t>
        <a:bodyPr/>
        <a:lstStyle/>
        <a:p>
          <a:endParaRPr lang="en-US"/>
        </a:p>
      </dgm:t>
    </dgm:pt>
    <dgm:pt modelId="{5E5192FF-BCAB-41D4-9B24-B8E3D791D846}" type="sibTrans" cxnId="{C488C279-A7B4-4A7C-93A2-9849531C2259}">
      <dgm:prSet/>
      <dgm:spPr/>
      <dgm:t>
        <a:bodyPr/>
        <a:lstStyle/>
        <a:p>
          <a:endParaRPr lang="en-US"/>
        </a:p>
      </dgm:t>
    </dgm:pt>
    <dgm:pt modelId="{23E1684D-D996-4B51-945F-050CA7FD9D51}">
      <dgm:prSet phldrT="[Text]"/>
      <dgm:spPr/>
      <dgm:t>
        <a:bodyPr/>
        <a:lstStyle/>
        <a:p>
          <a:r>
            <a:rPr lang="en-US" dirty="0"/>
            <a:t>0</a:t>
          </a:r>
        </a:p>
      </dgm:t>
    </dgm:pt>
    <dgm:pt modelId="{6EDAEDD3-4B6F-4C72-9C69-1A5C30E0F652}" type="parTrans" cxnId="{5FD6822F-7BD3-404B-8E46-6BD51956BCC7}">
      <dgm:prSet/>
      <dgm:spPr/>
      <dgm:t>
        <a:bodyPr/>
        <a:lstStyle/>
        <a:p>
          <a:endParaRPr lang="en-US"/>
        </a:p>
      </dgm:t>
    </dgm:pt>
    <dgm:pt modelId="{ECEB38BA-503B-47F7-BAD3-D6186944A379}" type="sibTrans" cxnId="{5FD6822F-7BD3-404B-8E46-6BD51956BCC7}">
      <dgm:prSet/>
      <dgm:spPr/>
      <dgm:t>
        <a:bodyPr/>
        <a:lstStyle/>
        <a:p>
          <a:endParaRPr lang="en-US"/>
        </a:p>
      </dgm:t>
    </dgm:pt>
    <dgm:pt modelId="{EC7F5E67-01C8-4371-976C-4759AED9FA44}" type="pres">
      <dgm:prSet presAssocID="{6E850ACF-B175-4C74-8EE2-79458ADA2BE7}" presName="cycle" presStyleCnt="0">
        <dgm:presLayoutVars>
          <dgm:dir/>
          <dgm:resizeHandles val="exact"/>
        </dgm:presLayoutVars>
      </dgm:prSet>
      <dgm:spPr/>
    </dgm:pt>
    <dgm:pt modelId="{EE8B2F90-5409-4918-A330-3A3885CA95FB}" type="pres">
      <dgm:prSet presAssocID="{2097E18F-F75E-4943-9C6A-31DC0B36FDE7}" presName="node" presStyleLbl="node1" presStyleIdx="0" presStyleCnt="5">
        <dgm:presLayoutVars>
          <dgm:bulletEnabled val="1"/>
        </dgm:presLayoutVars>
      </dgm:prSet>
      <dgm:spPr/>
    </dgm:pt>
    <dgm:pt modelId="{7EE0A78F-551D-479F-BC0B-105C8050E3C4}" type="pres">
      <dgm:prSet presAssocID="{ECF2977A-70C2-4564-91AD-39D39620C5EF}" presName="sibTrans" presStyleLbl="sibTrans2D1" presStyleIdx="0" presStyleCnt="5"/>
      <dgm:spPr/>
    </dgm:pt>
    <dgm:pt modelId="{F297C8AD-7A25-4563-8840-FCD32E950833}" type="pres">
      <dgm:prSet presAssocID="{ECF2977A-70C2-4564-91AD-39D39620C5EF}" presName="connectorText" presStyleLbl="sibTrans2D1" presStyleIdx="0" presStyleCnt="5"/>
      <dgm:spPr/>
    </dgm:pt>
    <dgm:pt modelId="{B554ABC4-9FE3-451F-A1DC-BF4400A139C6}" type="pres">
      <dgm:prSet presAssocID="{36606FAD-B9A6-4872-B5F4-942157507AC2}" presName="node" presStyleLbl="node1" presStyleIdx="1" presStyleCnt="5">
        <dgm:presLayoutVars>
          <dgm:bulletEnabled val="1"/>
        </dgm:presLayoutVars>
      </dgm:prSet>
      <dgm:spPr/>
    </dgm:pt>
    <dgm:pt modelId="{06CF0B52-AD25-4910-A4BC-A435CD2134CA}" type="pres">
      <dgm:prSet presAssocID="{866076D7-579B-4B40-A4DB-1BC6A9213E4E}" presName="sibTrans" presStyleLbl="sibTrans2D1" presStyleIdx="1" presStyleCnt="5"/>
      <dgm:spPr/>
    </dgm:pt>
    <dgm:pt modelId="{E124F5E9-1DB0-4C11-9FF7-7CCD90B9A7FE}" type="pres">
      <dgm:prSet presAssocID="{866076D7-579B-4B40-A4DB-1BC6A9213E4E}" presName="connectorText" presStyleLbl="sibTrans2D1" presStyleIdx="1" presStyleCnt="5"/>
      <dgm:spPr/>
    </dgm:pt>
    <dgm:pt modelId="{0E17A144-2D6D-45BE-BECF-EB1C5A4DEA86}" type="pres">
      <dgm:prSet presAssocID="{96178FA8-488A-4D77-A4EF-05AFCC3A7FCE}" presName="node" presStyleLbl="node1" presStyleIdx="2" presStyleCnt="5">
        <dgm:presLayoutVars>
          <dgm:bulletEnabled val="1"/>
        </dgm:presLayoutVars>
      </dgm:prSet>
      <dgm:spPr/>
    </dgm:pt>
    <dgm:pt modelId="{2E1A5098-B674-4932-8937-F81C71955E93}" type="pres">
      <dgm:prSet presAssocID="{78EAAC96-94FE-4B6F-8C56-923AD8A0412E}" presName="sibTrans" presStyleLbl="sibTrans2D1" presStyleIdx="2" presStyleCnt="5"/>
      <dgm:spPr/>
    </dgm:pt>
    <dgm:pt modelId="{3DDABCF5-2332-48F8-BEF2-E96DD25AB85A}" type="pres">
      <dgm:prSet presAssocID="{78EAAC96-94FE-4B6F-8C56-923AD8A0412E}" presName="connectorText" presStyleLbl="sibTrans2D1" presStyleIdx="2" presStyleCnt="5"/>
      <dgm:spPr/>
    </dgm:pt>
    <dgm:pt modelId="{BEC6016E-75A5-44F0-A494-24EFD7B7253C}" type="pres">
      <dgm:prSet presAssocID="{257C9DB6-B36E-4594-9603-8E86EFFC0C4E}" presName="node" presStyleLbl="node1" presStyleIdx="3" presStyleCnt="5">
        <dgm:presLayoutVars>
          <dgm:bulletEnabled val="1"/>
        </dgm:presLayoutVars>
      </dgm:prSet>
      <dgm:spPr/>
    </dgm:pt>
    <dgm:pt modelId="{BD09935D-D8CB-4275-8400-44EC74F8E835}" type="pres">
      <dgm:prSet presAssocID="{5E5192FF-BCAB-41D4-9B24-B8E3D791D846}" presName="sibTrans" presStyleLbl="sibTrans2D1" presStyleIdx="3" presStyleCnt="5"/>
      <dgm:spPr/>
    </dgm:pt>
    <dgm:pt modelId="{7E23793A-0475-4F4B-ADD8-1C8AFAB79B78}" type="pres">
      <dgm:prSet presAssocID="{5E5192FF-BCAB-41D4-9B24-B8E3D791D846}" presName="connectorText" presStyleLbl="sibTrans2D1" presStyleIdx="3" presStyleCnt="5"/>
      <dgm:spPr/>
    </dgm:pt>
    <dgm:pt modelId="{AF73049B-5B8E-4CB6-98D1-6D5822EFD192}" type="pres">
      <dgm:prSet presAssocID="{23E1684D-D996-4B51-945F-050CA7FD9D51}" presName="node" presStyleLbl="node1" presStyleIdx="4" presStyleCnt="5">
        <dgm:presLayoutVars>
          <dgm:bulletEnabled val="1"/>
        </dgm:presLayoutVars>
      </dgm:prSet>
      <dgm:spPr/>
    </dgm:pt>
    <dgm:pt modelId="{F0135D69-6CDF-479B-AB36-76BE2D184E66}" type="pres">
      <dgm:prSet presAssocID="{ECEB38BA-503B-47F7-BAD3-D6186944A379}" presName="sibTrans" presStyleLbl="sibTrans2D1" presStyleIdx="4" presStyleCnt="5"/>
      <dgm:spPr/>
    </dgm:pt>
    <dgm:pt modelId="{C0DE6379-547E-48E4-8244-C8BD254CF031}" type="pres">
      <dgm:prSet presAssocID="{ECEB38BA-503B-47F7-BAD3-D6186944A379}" presName="connectorText" presStyleLbl="sibTrans2D1" presStyleIdx="4" presStyleCnt="5"/>
      <dgm:spPr/>
    </dgm:pt>
  </dgm:ptLst>
  <dgm:cxnLst>
    <dgm:cxn modelId="{07FAF314-A4C8-401D-82BB-80B02012B643}" type="presOf" srcId="{78EAAC96-94FE-4B6F-8C56-923AD8A0412E}" destId="{3DDABCF5-2332-48F8-BEF2-E96DD25AB85A}" srcOrd="1" destOrd="0" presId="urn:microsoft.com/office/officeart/2005/8/layout/cycle2"/>
    <dgm:cxn modelId="{13020816-4735-4DB1-A23E-375FC0CAE29D}" type="presOf" srcId="{5E5192FF-BCAB-41D4-9B24-B8E3D791D846}" destId="{7E23793A-0475-4F4B-ADD8-1C8AFAB79B78}" srcOrd="1" destOrd="0" presId="urn:microsoft.com/office/officeart/2005/8/layout/cycle2"/>
    <dgm:cxn modelId="{B673CE25-D516-4127-B17B-3CB6A1B98D5D}" type="presOf" srcId="{ECF2977A-70C2-4564-91AD-39D39620C5EF}" destId="{F297C8AD-7A25-4563-8840-FCD32E950833}" srcOrd="1" destOrd="0" presId="urn:microsoft.com/office/officeart/2005/8/layout/cycle2"/>
    <dgm:cxn modelId="{B90FAB26-EF5E-4F9A-92AA-CBC260DBA082}" type="presOf" srcId="{36606FAD-B9A6-4872-B5F4-942157507AC2}" destId="{B554ABC4-9FE3-451F-A1DC-BF4400A139C6}" srcOrd="0" destOrd="0" presId="urn:microsoft.com/office/officeart/2005/8/layout/cycle2"/>
    <dgm:cxn modelId="{BB55B626-EC26-4663-AC21-FCFFFD068A03}" type="presOf" srcId="{6E850ACF-B175-4C74-8EE2-79458ADA2BE7}" destId="{EC7F5E67-01C8-4371-976C-4759AED9FA44}" srcOrd="0" destOrd="0" presId="urn:microsoft.com/office/officeart/2005/8/layout/cycle2"/>
    <dgm:cxn modelId="{5FD6822F-7BD3-404B-8E46-6BD51956BCC7}" srcId="{6E850ACF-B175-4C74-8EE2-79458ADA2BE7}" destId="{23E1684D-D996-4B51-945F-050CA7FD9D51}" srcOrd="4" destOrd="0" parTransId="{6EDAEDD3-4B6F-4C72-9C69-1A5C30E0F652}" sibTransId="{ECEB38BA-503B-47F7-BAD3-D6186944A379}"/>
    <dgm:cxn modelId="{2908C43D-61C7-430D-9797-F45AC05D277F}" type="presOf" srcId="{5E5192FF-BCAB-41D4-9B24-B8E3D791D846}" destId="{BD09935D-D8CB-4275-8400-44EC74F8E835}" srcOrd="0" destOrd="0" presId="urn:microsoft.com/office/officeart/2005/8/layout/cycle2"/>
    <dgm:cxn modelId="{43E8D167-93CC-4F11-B7D3-E0725D6E4C3C}" type="presOf" srcId="{ECEB38BA-503B-47F7-BAD3-D6186944A379}" destId="{F0135D69-6CDF-479B-AB36-76BE2D184E66}" srcOrd="0" destOrd="0" presId="urn:microsoft.com/office/officeart/2005/8/layout/cycle2"/>
    <dgm:cxn modelId="{5AC92D4E-7DE5-43BD-8CC5-CA616021DC79}" type="presOf" srcId="{866076D7-579B-4B40-A4DB-1BC6A9213E4E}" destId="{06CF0B52-AD25-4910-A4BC-A435CD2134CA}" srcOrd="0" destOrd="0" presId="urn:microsoft.com/office/officeart/2005/8/layout/cycle2"/>
    <dgm:cxn modelId="{C488C279-A7B4-4A7C-93A2-9849531C2259}" srcId="{6E850ACF-B175-4C74-8EE2-79458ADA2BE7}" destId="{257C9DB6-B36E-4594-9603-8E86EFFC0C4E}" srcOrd="3" destOrd="0" parTransId="{17A7F599-87BA-434C-AE7A-167CAE8CEA6E}" sibTransId="{5E5192FF-BCAB-41D4-9B24-B8E3D791D846}"/>
    <dgm:cxn modelId="{75728B7B-D1C5-42F7-B372-11A698D94E20}" srcId="{6E850ACF-B175-4C74-8EE2-79458ADA2BE7}" destId="{36606FAD-B9A6-4872-B5F4-942157507AC2}" srcOrd="1" destOrd="0" parTransId="{60845D8A-7509-4EDD-B2AB-233EAD88B9ED}" sibTransId="{866076D7-579B-4B40-A4DB-1BC6A9213E4E}"/>
    <dgm:cxn modelId="{3327757D-942B-4594-BEEB-1FE97C2DB4A9}" type="presOf" srcId="{257C9DB6-B36E-4594-9603-8E86EFFC0C4E}" destId="{BEC6016E-75A5-44F0-A494-24EFD7B7253C}" srcOrd="0" destOrd="0" presId="urn:microsoft.com/office/officeart/2005/8/layout/cycle2"/>
    <dgm:cxn modelId="{03758281-9905-46DD-92FC-A59729FC7F56}" type="presOf" srcId="{ECEB38BA-503B-47F7-BAD3-D6186944A379}" destId="{C0DE6379-547E-48E4-8244-C8BD254CF031}" srcOrd="1" destOrd="0" presId="urn:microsoft.com/office/officeart/2005/8/layout/cycle2"/>
    <dgm:cxn modelId="{83CDE488-0B84-4B2B-BD7E-1ADC391EC853}" type="presOf" srcId="{78EAAC96-94FE-4B6F-8C56-923AD8A0412E}" destId="{2E1A5098-B674-4932-8937-F81C71955E93}" srcOrd="0" destOrd="0" presId="urn:microsoft.com/office/officeart/2005/8/layout/cycle2"/>
    <dgm:cxn modelId="{2EBB9C93-0BB7-48F5-A0D7-E1AD680D090B}" type="presOf" srcId="{23E1684D-D996-4B51-945F-050CA7FD9D51}" destId="{AF73049B-5B8E-4CB6-98D1-6D5822EFD192}" srcOrd="0" destOrd="0" presId="urn:microsoft.com/office/officeart/2005/8/layout/cycle2"/>
    <dgm:cxn modelId="{B10DB299-9171-4EE5-8A91-9098845D7713}" type="presOf" srcId="{2097E18F-F75E-4943-9C6A-31DC0B36FDE7}" destId="{EE8B2F90-5409-4918-A330-3A3885CA95FB}" srcOrd="0" destOrd="0" presId="urn:microsoft.com/office/officeart/2005/8/layout/cycle2"/>
    <dgm:cxn modelId="{5ECF3F9D-C436-4076-99E4-7B37732C5FBC}" type="presOf" srcId="{96178FA8-488A-4D77-A4EF-05AFCC3A7FCE}" destId="{0E17A144-2D6D-45BE-BECF-EB1C5A4DEA86}" srcOrd="0" destOrd="0" presId="urn:microsoft.com/office/officeart/2005/8/layout/cycle2"/>
    <dgm:cxn modelId="{D2A800A5-A339-4315-8F28-2505C216F9FA}" srcId="{6E850ACF-B175-4C74-8EE2-79458ADA2BE7}" destId="{2097E18F-F75E-4943-9C6A-31DC0B36FDE7}" srcOrd="0" destOrd="0" parTransId="{2FF4AAB7-5A09-4459-8179-EBB9E425C68D}" sibTransId="{ECF2977A-70C2-4564-91AD-39D39620C5EF}"/>
    <dgm:cxn modelId="{817C47B2-D9BD-4D63-82E5-875F44FA113F}" srcId="{6E850ACF-B175-4C74-8EE2-79458ADA2BE7}" destId="{96178FA8-488A-4D77-A4EF-05AFCC3A7FCE}" srcOrd="2" destOrd="0" parTransId="{4C2A86F0-9B0A-47BC-B1DA-28DE0D8661F1}" sibTransId="{78EAAC96-94FE-4B6F-8C56-923AD8A0412E}"/>
    <dgm:cxn modelId="{203960F6-332A-493B-9E0F-566108C76B5B}" type="presOf" srcId="{ECF2977A-70C2-4564-91AD-39D39620C5EF}" destId="{7EE0A78F-551D-479F-BC0B-105C8050E3C4}" srcOrd="0" destOrd="0" presId="urn:microsoft.com/office/officeart/2005/8/layout/cycle2"/>
    <dgm:cxn modelId="{A114B8FA-4A02-4E81-8E04-6A58BD3E692C}" type="presOf" srcId="{866076D7-579B-4B40-A4DB-1BC6A9213E4E}" destId="{E124F5E9-1DB0-4C11-9FF7-7CCD90B9A7FE}" srcOrd="1" destOrd="0" presId="urn:microsoft.com/office/officeart/2005/8/layout/cycle2"/>
    <dgm:cxn modelId="{61AB8476-2A04-47CA-A09F-7E461D3ACA26}" type="presParOf" srcId="{EC7F5E67-01C8-4371-976C-4759AED9FA44}" destId="{EE8B2F90-5409-4918-A330-3A3885CA95FB}" srcOrd="0" destOrd="0" presId="urn:microsoft.com/office/officeart/2005/8/layout/cycle2"/>
    <dgm:cxn modelId="{06838B49-6312-4FAB-AC15-86AC63D02EE2}" type="presParOf" srcId="{EC7F5E67-01C8-4371-976C-4759AED9FA44}" destId="{7EE0A78F-551D-479F-BC0B-105C8050E3C4}" srcOrd="1" destOrd="0" presId="urn:microsoft.com/office/officeart/2005/8/layout/cycle2"/>
    <dgm:cxn modelId="{DE4EF12F-64BF-4140-957C-6265C6AAD0A2}" type="presParOf" srcId="{7EE0A78F-551D-479F-BC0B-105C8050E3C4}" destId="{F297C8AD-7A25-4563-8840-FCD32E950833}" srcOrd="0" destOrd="0" presId="urn:microsoft.com/office/officeart/2005/8/layout/cycle2"/>
    <dgm:cxn modelId="{555D43C1-6043-4107-9974-8CED1A3EDC1C}" type="presParOf" srcId="{EC7F5E67-01C8-4371-976C-4759AED9FA44}" destId="{B554ABC4-9FE3-451F-A1DC-BF4400A139C6}" srcOrd="2" destOrd="0" presId="urn:microsoft.com/office/officeart/2005/8/layout/cycle2"/>
    <dgm:cxn modelId="{6B5E2428-1AEA-48BA-AA7A-1FB232EACF79}" type="presParOf" srcId="{EC7F5E67-01C8-4371-976C-4759AED9FA44}" destId="{06CF0B52-AD25-4910-A4BC-A435CD2134CA}" srcOrd="3" destOrd="0" presId="urn:microsoft.com/office/officeart/2005/8/layout/cycle2"/>
    <dgm:cxn modelId="{F13CAD62-9CE1-4599-AABD-7FD14F32378F}" type="presParOf" srcId="{06CF0B52-AD25-4910-A4BC-A435CD2134CA}" destId="{E124F5E9-1DB0-4C11-9FF7-7CCD90B9A7FE}" srcOrd="0" destOrd="0" presId="urn:microsoft.com/office/officeart/2005/8/layout/cycle2"/>
    <dgm:cxn modelId="{484FE497-4F6B-4A23-957B-FA3F5F1CEA45}" type="presParOf" srcId="{EC7F5E67-01C8-4371-976C-4759AED9FA44}" destId="{0E17A144-2D6D-45BE-BECF-EB1C5A4DEA86}" srcOrd="4" destOrd="0" presId="urn:microsoft.com/office/officeart/2005/8/layout/cycle2"/>
    <dgm:cxn modelId="{3CBC5465-428E-42FB-98E0-C057EEF5780E}" type="presParOf" srcId="{EC7F5E67-01C8-4371-976C-4759AED9FA44}" destId="{2E1A5098-B674-4932-8937-F81C71955E93}" srcOrd="5" destOrd="0" presId="urn:microsoft.com/office/officeart/2005/8/layout/cycle2"/>
    <dgm:cxn modelId="{36B5C0FF-62E7-45F3-A2D2-E1BF4A32E2D7}" type="presParOf" srcId="{2E1A5098-B674-4932-8937-F81C71955E93}" destId="{3DDABCF5-2332-48F8-BEF2-E96DD25AB85A}" srcOrd="0" destOrd="0" presId="urn:microsoft.com/office/officeart/2005/8/layout/cycle2"/>
    <dgm:cxn modelId="{EF01ED03-C309-498A-849C-90A1203C27F2}" type="presParOf" srcId="{EC7F5E67-01C8-4371-976C-4759AED9FA44}" destId="{BEC6016E-75A5-44F0-A494-24EFD7B7253C}" srcOrd="6" destOrd="0" presId="urn:microsoft.com/office/officeart/2005/8/layout/cycle2"/>
    <dgm:cxn modelId="{35234FC6-CE68-4757-BF5D-762DBF47D6BD}" type="presParOf" srcId="{EC7F5E67-01C8-4371-976C-4759AED9FA44}" destId="{BD09935D-D8CB-4275-8400-44EC74F8E835}" srcOrd="7" destOrd="0" presId="urn:microsoft.com/office/officeart/2005/8/layout/cycle2"/>
    <dgm:cxn modelId="{08B3FF90-E242-4823-B8DD-B01A7D2FC03D}" type="presParOf" srcId="{BD09935D-D8CB-4275-8400-44EC74F8E835}" destId="{7E23793A-0475-4F4B-ADD8-1C8AFAB79B78}" srcOrd="0" destOrd="0" presId="urn:microsoft.com/office/officeart/2005/8/layout/cycle2"/>
    <dgm:cxn modelId="{7528B646-46E0-4389-8635-BBA90EECB7E2}" type="presParOf" srcId="{EC7F5E67-01C8-4371-976C-4759AED9FA44}" destId="{AF73049B-5B8E-4CB6-98D1-6D5822EFD192}" srcOrd="8" destOrd="0" presId="urn:microsoft.com/office/officeart/2005/8/layout/cycle2"/>
    <dgm:cxn modelId="{9DA1474A-5C1F-4B0A-9F22-428FB4D0CEE2}" type="presParOf" srcId="{EC7F5E67-01C8-4371-976C-4759AED9FA44}" destId="{F0135D69-6CDF-479B-AB36-76BE2D184E66}" srcOrd="9" destOrd="0" presId="urn:microsoft.com/office/officeart/2005/8/layout/cycle2"/>
    <dgm:cxn modelId="{5745784E-394E-4298-829E-A4E9701F72A9}" type="presParOf" srcId="{F0135D69-6CDF-479B-AB36-76BE2D184E66}" destId="{C0DE6379-547E-48E4-8244-C8BD254CF03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6E850ACF-B175-4C74-8EE2-79458ADA2BE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97E18F-F75E-4943-9C6A-31DC0B36FDE7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2FF4AAB7-5A09-4459-8179-EBB9E425C68D}" type="parTrans" cxnId="{D2A800A5-A339-4315-8F28-2505C216F9FA}">
      <dgm:prSet/>
      <dgm:spPr/>
      <dgm:t>
        <a:bodyPr/>
        <a:lstStyle/>
        <a:p>
          <a:endParaRPr lang="en-US"/>
        </a:p>
      </dgm:t>
    </dgm:pt>
    <dgm:pt modelId="{ECF2977A-70C2-4564-91AD-39D39620C5EF}" type="sibTrans" cxnId="{D2A800A5-A339-4315-8F28-2505C216F9FA}">
      <dgm:prSet/>
      <dgm:spPr/>
      <dgm:t>
        <a:bodyPr/>
        <a:lstStyle/>
        <a:p>
          <a:endParaRPr lang="en-US"/>
        </a:p>
      </dgm:t>
    </dgm:pt>
    <dgm:pt modelId="{36606FAD-B9A6-4872-B5F4-942157507AC2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60845D8A-7509-4EDD-B2AB-233EAD88B9ED}" type="parTrans" cxnId="{75728B7B-D1C5-42F7-B372-11A698D94E20}">
      <dgm:prSet/>
      <dgm:spPr/>
      <dgm:t>
        <a:bodyPr/>
        <a:lstStyle/>
        <a:p>
          <a:endParaRPr lang="en-US"/>
        </a:p>
      </dgm:t>
    </dgm:pt>
    <dgm:pt modelId="{866076D7-579B-4B40-A4DB-1BC6A9213E4E}" type="sibTrans" cxnId="{75728B7B-D1C5-42F7-B372-11A698D94E20}">
      <dgm:prSet/>
      <dgm:spPr/>
      <dgm:t>
        <a:bodyPr/>
        <a:lstStyle/>
        <a:p>
          <a:endParaRPr lang="en-US"/>
        </a:p>
      </dgm:t>
    </dgm:pt>
    <dgm:pt modelId="{96178FA8-488A-4D77-A4EF-05AFCC3A7FCE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4C2A86F0-9B0A-47BC-B1DA-28DE0D8661F1}" type="parTrans" cxnId="{817C47B2-D9BD-4D63-82E5-875F44FA113F}">
      <dgm:prSet/>
      <dgm:spPr/>
      <dgm:t>
        <a:bodyPr/>
        <a:lstStyle/>
        <a:p>
          <a:endParaRPr lang="en-US"/>
        </a:p>
      </dgm:t>
    </dgm:pt>
    <dgm:pt modelId="{78EAAC96-94FE-4B6F-8C56-923AD8A0412E}" type="sibTrans" cxnId="{817C47B2-D9BD-4D63-82E5-875F44FA113F}">
      <dgm:prSet/>
      <dgm:spPr/>
      <dgm:t>
        <a:bodyPr/>
        <a:lstStyle/>
        <a:p>
          <a:endParaRPr lang="en-US"/>
        </a:p>
      </dgm:t>
    </dgm:pt>
    <dgm:pt modelId="{257C9DB6-B36E-4594-9603-8E86EFFC0C4E}">
      <dgm:prSet phldrT="[Text]"/>
      <dgm:spPr/>
      <dgm:t>
        <a:bodyPr/>
        <a:lstStyle/>
        <a:p>
          <a:r>
            <a:rPr lang="en-US"/>
            <a:t>4</a:t>
          </a:r>
        </a:p>
      </dgm:t>
    </dgm:pt>
    <dgm:pt modelId="{17A7F599-87BA-434C-AE7A-167CAE8CEA6E}" type="parTrans" cxnId="{C488C279-A7B4-4A7C-93A2-9849531C2259}">
      <dgm:prSet/>
      <dgm:spPr/>
      <dgm:t>
        <a:bodyPr/>
        <a:lstStyle/>
        <a:p>
          <a:endParaRPr lang="en-US"/>
        </a:p>
      </dgm:t>
    </dgm:pt>
    <dgm:pt modelId="{5E5192FF-BCAB-41D4-9B24-B8E3D791D846}" type="sibTrans" cxnId="{C488C279-A7B4-4A7C-93A2-9849531C2259}">
      <dgm:prSet/>
      <dgm:spPr/>
      <dgm:t>
        <a:bodyPr/>
        <a:lstStyle/>
        <a:p>
          <a:endParaRPr lang="en-US"/>
        </a:p>
      </dgm:t>
    </dgm:pt>
    <dgm:pt modelId="{23E1684D-D996-4B51-945F-050CA7FD9D51}">
      <dgm:prSet phldrT="[Text]"/>
      <dgm:spPr/>
      <dgm:t>
        <a:bodyPr/>
        <a:lstStyle/>
        <a:p>
          <a:r>
            <a:rPr lang="en-US" dirty="0"/>
            <a:t>5</a:t>
          </a:r>
        </a:p>
      </dgm:t>
    </dgm:pt>
    <dgm:pt modelId="{6EDAEDD3-4B6F-4C72-9C69-1A5C30E0F652}" type="parTrans" cxnId="{5FD6822F-7BD3-404B-8E46-6BD51956BCC7}">
      <dgm:prSet/>
      <dgm:spPr/>
      <dgm:t>
        <a:bodyPr/>
        <a:lstStyle/>
        <a:p>
          <a:endParaRPr lang="en-US"/>
        </a:p>
      </dgm:t>
    </dgm:pt>
    <dgm:pt modelId="{ECEB38BA-503B-47F7-BAD3-D6186944A379}" type="sibTrans" cxnId="{5FD6822F-7BD3-404B-8E46-6BD51956BCC7}">
      <dgm:prSet/>
      <dgm:spPr/>
      <dgm:t>
        <a:bodyPr/>
        <a:lstStyle/>
        <a:p>
          <a:endParaRPr lang="en-US"/>
        </a:p>
      </dgm:t>
    </dgm:pt>
    <dgm:pt modelId="{0CC32C70-93A1-49CA-9115-1912F871A659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6</a:t>
          </a:r>
        </a:p>
      </dgm:t>
    </dgm:pt>
    <dgm:pt modelId="{46AAEFAA-5DE1-4DC1-99CB-B558D99466C9}" type="parTrans" cxnId="{7C057234-7309-4C2E-A4EC-A721404CA7B5}">
      <dgm:prSet/>
      <dgm:spPr/>
      <dgm:t>
        <a:bodyPr/>
        <a:lstStyle/>
        <a:p>
          <a:endParaRPr lang="en-US"/>
        </a:p>
      </dgm:t>
    </dgm:pt>
    <dgm:pt modelId="{7F9F50F1-DFF0-4120-AEBC-0DB231C388AA}" type="sibTrans" cxnId="{7C057234-7309-4C2E-A4EC-A721404CA7B5}">
      <dgm:prSet/>
      <dgm:spPr/>
      <dgm:t>
        <a:bodyPr/>
        <a:lstStyle/>
        <a:p>
          <a:endParaRPr lang="en-US"/>
        </a:p>
      </dgm:t>
    </dgm:pt>
    <dgm:pt modelId="{A141D5FE-6A4C-4328-9E32-EC5CE505661E}">
      <dgm:prSet/>
      <dgm:spPr/>
      <dgm:t>
        <a:bodyPr/>
        <a:lstStyle/>
        <a:p>
          <a:r>
            <a:rPr lang="en-US" dirty="0"/>
            <a:t>0</a:t>
          </a:r>
        </a:p>
      </dgm:t>
    </dgm:pt>
    <dgm:pt modelId="{1A4073E1-C4F1-4BAF-81D3-1C393F9D8D35}" type="parTrans" cxnId="{368DFA37-0FFE-4189-BBAF-319FBF8EA4CA}">
      <dgm:prSet/>
      <dgm:spPr/>
      <dgm:t>
        <a:bodyPr/>
        <a:lstStyle/>
        <a:p>
          <a:endParaRPr lang="en-US"/>
        </a:p>
      </dgm:t>
    </dgm:pt>
    <dgm:pt modelId="{965C2683-B935-47AC-9994-614E9377C21E}" type="sibTrans" cxnId="{368DFA37-0FFE-4189-BBAF-319FBF8EA4CA}">
      <dgm:prSet/>
      <dgm:spPr/>
      <dgm:t>
        <a:bodyPr/>
        <a:lstStyle/>
        <a:p>
          <a:endParaRPr lang="en-US"/>
        </a:p>
      </dgm:t>
    </dgm:pt>
    <dgm:pt modelId="{EC7F5E67-01C8-4371-976C-4759AED9FA44}" type="pres">
      <dgm:prSet presAssocID="{6E850ACF-B175-4C74-8EE2-79458ADA2BE7}" presName="cycle" presStyleCnt="0">
        <dgm:presLayoutVars>
          <dgm:dir/>
          <dgm:resizeHandles val="exact"/>
        </dgm:presLayoutVars>
      </dgm:prSet>
      <dgm:spPr/>
    </dgm:pt>
    <dgm:pt modelId="{EE8B2F90-5409-4918-A330-3A3885CA95FB}" type="pres">
      <dgm:prSet presAssocID="{2097E18F-F75E-4943-9C6A-31DC0B36FDE7}" presName="node" presStyleLbl="node1" presStyleIdx="0" presStyleCnt="7">
        <dgm:presLayoutVars>
          <dgm:bulletEnabled val="1"/>
        </dgm:presLayoutVars>
      </dgm:prSet>
      <dgm:spPr/>
    </dgm:pt>
    <dgm:pt modelId="{7EE0A78F-551D-479F-BC0B-105C8050E3C4}" type="pres">
      <dgm:prSet presAssocID="{ECF2977A-70C2-4564-91AD-39D39620C5EF}" presName="sibTrans" presStyleLbl="sibTrans2D1" presStyleIdx="0" presStyleCnt="7"/>
      <dgm:spPr/>
    </dgm:pt>
    <dgm:pt modelId="{F297C8AD-7A25-4563-8840-FCD32E950833}" type="pres">
      <dgm:prSet presAssocID="{ECF2977A-70C2-4564-91AD-39D39620C5EF}" presName="connectorText" presStyleLbl="sibTrans2D1" presStyleIdx="0" presStyleCnt="7"/>
      <dgm:spPr/>
    </dgm:pt>
    <dgm:pt modelId="{B554ABC4-9FE3-451F-A1DC-BF4400A139C6}" type="pres">
      <dgm:prSet presAssocID="{36606FAD-B9A6-4872-B5F4-942157507AC2}" presName="node" presStyleLbl="node1" presStyleIdx="1" presStyleCnt="7">
        <dgm:presLayoutVars>
          <dgm:bulletEnabled val="1"/>
        </dgm:presLayoutVars>
      </dgm:prSet>
      <dgm:spPr/>
    </dgm:pt>
    <dgm:pt modelId="{06CF0B52-AD25-4910-A4BC-A435CD2134CA}" type="pres">
      <dgm:prSet presAssocID="{866076D7-579B-4B40-A4DB-1BC6A9213E4E}" presName="sibTrans" presStyleLbl="sibTrans2D1" presStyleIdx="1" presStyleCnt="7"/>
      <dgm:spPr/>
    </dgm:pt>
    <dgm:pt modelId="{E124F5E9-1DB0-4C11-9FF7-7CCD90B9A7FE}" type="pres">
      <dgm:prSet presAssocID="{866076D7-579B-4B40-A4DB-1BC6A9213E4E}" presName="connectorText" presStyleLbl="sibTrans2D1" presStyleIdx="1" presStyleCnt="7"/>
      <dgm:spPr/>
    </dgm:pt>
    <dgm:pt modelId="{0E17A144-2D6D-45BE-BECF-EB1C5A4DEA86}" type="pres">
      <dgm:prSet presAssocID="{96178FA8-488A-4D77-A4EF-05AFCC3A7FCE}" presName="node" presStyleLbl="node1" presStyleIdx="2" presStyleCnt="7">
        <dgm:presLayoutVars>
          <dgm:bulletEnabled val="1"/>
        </dgm:presLayoutVars>
      </dgm:prSet>
      <dgm:spPr/>
    </dgm:pt>
    <dgm:pt modelId="{2E1A5098-B674-4932-8937-F81C71955E93}" type="pres">
      <dgm:prSet presAssocID="{78EAAC96-94FE-4B6F-8C56-923AD8A0412E}" presName="sibTrans" presStyleLbl="sibTrans2D1" presStyleIdx="2" presStyleCnt="7"/>
      <dgm:spPr/>
    </dgm:pt>
    <dgm:pt modelId="{3DDABCF5-2332-48F8-BEF2-E96DD25AB85A}" type="pres">
      <dgm:prSet presAssocID="{78EAAC96-94FE-4B6F-8C56-923AD8A0412E}" presName="connectorText" presStyleLbl="sibTrans2D1" presStyleIdx="2" presStyleCnt="7"/>
      <dgm:spPr/>
    </dgm:pt>
    <dgm:pt modelId="{BEC6016E-75A5-44F0-A494-24EFD7B7253C}" type="pres">
      <dgm:prSet presAssocID="{257C9DB6-B36E-4594-9603-8E86EFFC0C4E}" presName="node" presStyleLbl="node1" presStyleIdx="3" presStyleCnt="7">
        <dgm:presLayoutVars>
          <dgm:bulletEnabled val="1"/>
        </dgm:presLayoutVars>
      </dgm:prSet>
      <dgm:spPr/>
    </dgm:pt>
    <dgm:pt modelId="{BD09935D-D8CB-4275-8400-44EC74F8E835}" type="pres">
      <dgm:prSet presAssocID="{5E5192FF-BCAB-41D4-9B24-B8E3D791D846}" presName="sibTrans" presStyleLbl="sibTrans2D1" presStyleIdx="3" presStyleCnt="7"/>
      <dgm:spPr/>
    </dgm:pt>
    <dgm:pt modelId="{7E23793A-0475-4F4B-ADD8-1C8AFAB79B78}" type="pres">
      <dgm:prSet presAssocID="{5E5192FF-BCAB-41D4-9B24-B8E3D791D846}" presName="connectorText" presStyleLbl="sibTrans2D1" presStyleIdx="3" presStyleCnt="7"/>
      <dgm:spPr/>
    </dgm:pt>
    <dgm:pt modelId="{AF73049B-5B8E-4CB6-98D1-6D5822EFD192}" type="pres">
      <dgm:prSet presAssocID="{23E1684D-D996-4B51-945F-050CA7FD9D51}" presName="node" presStyleLbl="node1" presStyleIdx="4" presStyleCnt="7">
        <dgm:presLayoutVars>
          <dgm:bulletEnabled val="1"/>
        </dgm:presLayoutVars>
      </dgm:prSet>
      <dgm:spPr/>
    </dgm:pt>
    <dgm:pt modelId="{F0135D69-6CDF-479B-AB36-76BE2D184E66}" type="pres">
      <dgm:prSet presAssocID="{ECEB38BA-503B-47F7-BAD3-D6186944A379}" presName="sibTrans" presStyleLbl="sibTrans2D1" presStyleIdx="4" presStyleCnt="7"/>
      <dgm:spPr/>
    </dgm:pt>
    <dgm:pt modelId="{C0DE6379-547E-48E4-8244-C8BD254CF031}" type="pres">
      <dgm:prSet presAssocID="{ECEB38BA-503B-47F7-BAD3-D6186944A379}" presName="connectorText" presStyleLbl="sibTrans2D1" presStyleIdx="4" presStyleCnt="7"/>
      <dgm:spPr/>
    </dgm:pt>
    <dgm:pt modelId="{B790A77B-22DF-4FE2-8F01-989A6843F5EC}" type="pres">
      <dgm:prSet presAssocID="{0CC32C70-93A1-49CA-9115-1912F871A659}" presName="node" presStyleLbl="node1" presStyleIdx="5" presStyleCnt="7">
        <dgm:presLayoutVars>
          <dgm:bulletEnabled val="1"/>
        </dgm:presLayoutVars>
      </dgm:prSet>
      <dgm:spPr/>
    </dgm:pt>
    <dgm:pt modelId="{35C09833-E41A-4B14-A159-92CB968A81C9}" type="pres">
      <dgm:prSet presAssocID="{7F9F50F1-DFF0-4120-AEBC-0DB231C388AA}" presName="sibTrans" presStyleLbl="sibTrans2D1" presStyleIdx="5" presStyleCnt="7"/>
      <dgm:spPr/>
    </dgm:pt>
    <dgm:pt modelId="{2EE0B6BA-1F6C-45DC-9BA1-F6D2E63C2B81}" type="pres">
      <dgm:prSet presAssocID="{7F9F50F1-DFF0-4120-AEBC-0DB231C388AA}" presName="connectorText" presStyleLbl="sibTrans2D1" presStyleIdx="5" presStyleCnt="7"/>
      <dgm:spPr/>
    </dgm:pt>
    <dgm:pt modelId="{F48C7833-9D7D-477D-846D-B5E286CCFD7D}" type="pres">
      <dgm:prSet presAssocID="{A141D5FE-6A4C-4328-9E32-EC5CE505661E}" presName="node" presStyleLbl="node1" presStyleIdx="6" presStyleCnt="7">
        <dgm:presLayoutVars>
          <dgm:bulletEnabled val="1"/>
        </dgm:presLayoutVars>
      </dgm:prSet>
      <dgm:spPr/>
    </dgm:pt>
    <dgm:pt modelId="{70E6D273-E68D-4585-B613-E6B81ADDF88A}" type="pres">
      <dgm:prSet presAssocID="{965C2683-B935-47AC-9994-614E9377C21E}" presName="sibTrans" presStyleLbl="sibTrans2D1" presStyleIdx="6" presStyleCnt="7"/>
      <dgm:spPr/>
    </dgm:pt>
    <dgm:pt modelId="{FC1392EA-E48A-4DE8-A54A-BE24AA6EEB14}" type="pres">
      <dgm:prSet presAssocID="{965C2683-B935-47AC-9994-614E9377C21E}" presName="connectorText" presStyleLbl="sibTrans2D1" presStyleIdx="6" presStyleCnt="7"/>
      <dgm:spPr/>
    </dgm:pt>
  </dgm:ptLst>
  <dgm:cxnLst>
    <dgm:cxn modelId="{07FAF314-A4C8-401D-82BB-80B02012B643}" type="presOf" srcId="{78EAAC96-94FE-4B6F-8C56-923AD8A0412E}" destId="{3DDABCF5-2332-48F8-BEF2-E96DD25AB85A}" srcOrd="1" destOrd="0" presId="urn:microsoft.com/office/officeart/2005/8/layout/cycle2"/>
    <dgm:cxn modelId="{13020816-4735-4DB1-A23E-375FC0CAE29D}" type="presOf" srcId="{5E5192FF-BCAB-41D4-9B24-B8E3D791D846}" destId="{7E23793A-0475-4F4B-ADD8-1C8AFAB79B78}" srcOrd="1" destOrd="0" presId="urn:microsoft.com/office/officeart/2005/8/layout/cycle2"/>
    <dgm:cxn modelId="{3530E322-A8A0-479F-A5FB-6E07E7A36C0E}" type="presOf" srcId="{965C2683-B935-47AC-9994-614E9377C21E}" destId="{70E6D273-E68D-4585-B613-E6B81ADDF88A}" srcOrd="0" destOrd="0" presId="urn:microsoft.com/office/officeart/2005/8/layout/cycle2"/>
    <dgm:cxn modelId="{B673CE25-D516-4127-B17B-3CB6A1B98D5D}" type="presOf" srcId="{ECF2977A-70C2-4564-91AD-39D39620C5EF}" destId="{F297C8AD-7A25-4563-8840-FCD32E950833}" srcOrd="1" destOrd="0" presId="urn:microsoft.com/office/officeart/2005/8/layout/cycle2"/>
    <dgm:cxn modelId="{B90FAB26-EF5E-4F9A-92AA-CBC260DBA082}" type="presOf" srcId="{36606FAD-B9A6-4872-B5F4-942157507AC2}" destId="{B554ABC4-9FE3-451F-A1DC-BF4400A139C6}" srcOrd="0" destOrd="0" presId="urn:microsoft.com/office/officeart/2005/8/layout/cycle2"/>
    <dgm:cxn modelId="{BB55B626-EC26-4663-AC21-FCFFFD068A03}" type="presOf" srcId="{6E850ACF-B175-4C74-8EE2-79458ADA2BE7}" destId="{EC7F5E67-01C8-4371-976C-4759AED9FA44}" srcOrd="0" destOrd="0" presId="urn:microsoft.com/office/officeart/2005/8/layout/cycle2"/>
    <dgm:cxn modelId="{5FD6822F-7BD3-404B-8E46-6BD51956BCC7}" srcId="{6E850ACF-B175-4C74-8EE2-79458ADA2BE7}" destId="{23E1684D-D996-4B51-945F-050CA7FD9D51}" srcOrd="4" destOrd="0" parTransId="{6EDAEDD3-4B6F-4C72-9C69-1A5C30E0F652}" sibTransId="{ECEB38BA-503B-47F7-BAD3-D6186944A379}"/>
    <dgm:cxn modelId="{7C057234-7309-4C2E-A4EC-A721404CA7B5}" srcId="{6E850ACF-B175-4C74-8EE2-79458ADA2BE7}" destId="{0CC32C70-93A1-49CA-9115-1912F871A659}" srcOrd="5" destOrd="0" parTransId="{46AAEFAA-5DE1-4DC1-99CB-B558D99466C9}" sibTransId="{7F9F50F1-DFF0-4120-AEBC-0DB231C388AA}"/>
    <dgm:cxn modelId="{368DFA37-0FFE-4189-BBAF-319FBF8EA4CA}" srcId="{6E850ACF-B175-4C74-8EE2-79458ADA2BE7}" destId="{A141D5FE-6A4C-4328-9E32-EC5CE505661E}" srcOrd="6" destOrd="0" parTransId="{1A4073E1-C4F1-4BAF-81D3-1C393F9D8D35}" sibTransId="{965C2683-B935-47AC-9994-614E9377C21E}"/>
    <dgm:cxn modelId="{2908C43D-61C7-430D-9797-F45AC05D277F}" type="presOf" srcId="{5E5192FF-BCAB-41D4-9B24-B8E3D791D846}" destId="{BD09935D-D8CB-4275-8400-44EC74F8E835}" srcOrd="0" destOrd="0" presId="urn:microsoft.com/office/officeart/2005/8/layout/cycle2"/>
    <dgm:cxn modelId="{91E14F5B-ADE0-4976-9CBF-614A8A3DA6F3}" type="presOf" srcId="{A141D5FE-6A4C-4328-9E32-EC5CE505661E}" destId="{F48C7833-9D7D-477D-846D-B5E286CCFD7D}" srcOrd="0" destOrd="0" presId="urn:microsoft.com/office/officeart/2005/8/layout/cycle2"/>
    <dgm:cxn modelId="{CCBBF55E-616B-4284-8A4F-8DB406754C87}" type="presOf" srcId="{7F9F50F1-DFF0-4120-AEBC-0DB231C388AA}" destId="{2EE0B6BA-1F6C-45DC-9BA1-F6D2E63C2B81}" srcOrd="1" destOrd="0" presId="urn:microsoft.com/office/officeart/2005/8/layout/cycle2"/>
    <dgm:cxn modelId="{43E8D167-93CC-4F11-B7D3-E0725D6E4C3C}" type="presOf" srcId="{ECEB38BA-503B-47F7-BAD3-D6186944A379}" destId="{F0135D69-6CDF-479B-AB36-76BE2D184E66}" srcOrd="0" destOrd="0" presId="urn:microsoft.com/office/officeart/2005/8/layout/cycle2"/>
    <dgm:cxn modelId="{5AC92D4E-7DE5-43BD-8CC5-CA616021DC79}" type="presOf" srcId="{866076D7-579B-4B40-A4DB-1BC6A9213E4E}" destId="{06CF0B52-AD25-4910-A4BC-A435CD2134CA}" srcOrd="0" destOrd="0" presId="urn:microsoft.com/office/officeart/2005/8/layout/cycle2"/>
    <dgm:cxn modelId="{C488C279-A7B4-4A7C-93A2-9849531C2259}" srcId="{6E850ACF-B175-4C74-8EE2-79458ADA2BE7}" destId="{257C9DB6-B36E-4594-9603-8E86EFFC0C4E}" srcOrd="3" destOrd="0" parTransId="{17A7F599-87BA-434C-AE7A-167CAE8CEA6E}" sibTransId="{5E5192FF-BCAB-41D4-9B24-B8E3D791D846}"/>
    <dgm:cxn modelId="{75728B7B-D1C5-42F7-B372-11A698D94E20}" srcId="{6E850ACF-B175-4C74-8EE2-79458ADA2BE7}" destId="{36606FAD-B9A6-4872-B5F4-942157507AC2}" srcOrd="1" destOrd="0" parTransId="{60845D8A-7509-4EDD-B2AB-233EAD88B9ED}" sibTransId="{866076D7-579B-4B40-A4DB-1BC6A9213E4E}"/>
    <dgm:cxn modelId="{3327757D-942B-4594-BEEB-1FE97C2DB4A9}" type="presOf" srcId="{257C9DB6-B36E-4594-9603-8E86EFFC0C4E}" destId="{BEC6016E-75A5-44F0-A494-24EFD7B7253C}" srcOrd="0" destOrd="0" presId="urn:microsoft.com/office/officeart/2005/8/layout/cycle2"/>
    <dgm:cxn modelId="{03758281-9905-46DD-92FC-A59729FC7F56}" type="presOf" srcId="{ECEB38BA-503B-47F7-BAD3-D6186944A379}" destId="{C0DE6379-547E-48E4-8244-C8BD254CF031}" srcOrd="1" destOrd="0" presId="urn:microsoft.com/office/officeart/2005/8/layout/cycle2"/>
    <dgm:cxn modelId="{83CDE488-0B84-4B2B-BD7E-1ADC391EC853}" type="presOf" srcId="{78EAAC96-94FE-4B6F-8C56-923AD8A0412E}" destId="{2E1A5098-B674-4932-8937-F81C71955E93}" srcOrd="0" destOrd="0" presId="urn:microsoft.com/office/officeart/2005/8/layout/cycle2"/>
    <dgm:cxn modelId="{2EBB9C93-0BB7-48F5-A0D7-E1AD680D090B}" type="presOf" srcId="{23E1684D-D996-4B51-945F-050CA7FD9D51}" destId="{AF73049B-5B8E-4CB6-98D1-6D5822EFD192}" srcOrd="0" destOrd="0" presId="urn:microsoft.com/office/officeart/2005/8/layout/cycle2"/>
    <dgm:cxn modelId="{B10DB299-9171-4EE5-8A91-9098845D7713}" type="presOf" srcId="{2097E18F-F75E-4943-9C6A-31DC0B36FDE7}" destId="{EE8B2F90-5409-4918-A330-3A3885CA95FB}" srcOrd="0" destOrd="0" presId="urn:microsoft.com/office/officeart/2005/8/layout/cycle2"/>
    <dgm:cxn modelId="{5ECF3F9D-C436-4076-99E4-7B37732C5FBC}" type="presOf" srcId="{96178FA8-488A-4D77-A4EF-05AFCC3A7FCE}" destId="{0E17A144-2D6D-45BE-BECF-EB1C5A4DEA86}" srcOrd="0" destOrd="0" presId="urn:microsoft.com/office/officeart/2005/8/layout/cycle2"/>
    <dgm:cxn modelId="{D2A800A5-A339-4315-8F28-2505C216F9FA}" srcId="{6E850ACF-B175-4C74-8EE2-79458ADA2BE7}" destId="{2097E18F-F75E-4943-9C6A-31DC0B36FDE7}" srcOrd="0" destOrd="0" parTransId="{2FF4AAB7-5A09-4459-8179-EBB9E425C68D}" sibTransId="{ECF2977A-70C2-4564-91AD-39D39620C5EF}"/>
    <dgm:cxn modelId="{817C47B2-D9BD-4D63-82E5-875F44FA113F}" srcId="{6E850ACF-B175-4C74-8EE2-79458ADA2BE7}" destId="{96178FA8-488A-4D77-A4EF-05AFCC3A7FCE}" srcOrd="2" destOrd="0" parTransId="{4C2A86F0-9B0A-47BC-B1DA-28DE0D8661F1}" sibTransId="{78EAAC96-94FE-4B6F-8C56-923AD8A0412E}"/>
    <dgm:cxn modelId="{AAE47FBF-E29A-4196-B5D5-483BE0E380E9}" type="presOf" srcId="{965C2683-B935-47AC-9994-614E9377C21E}" destId="{FC1392EA-E48A-4DE8-A54A-BE24AA6EEB14}" srcOrd="1" destOrd="0" presId="urn:microsoft.com/office/officeart/2005/8/layout/cycle2"/>
    <dgm:cxn modelId="{21147DCA-556D-4512-9DCE-60D5BB0B7F71}" type="presOf" srcId="{7F9F50F1-DFF0-4120-AEBC-0DB231C388AA}" destId="{35C09833-E41A-4B14-A159-92CB968A81C9}" srcOrd="0" destOrd="0" presId="urn:microsoft.com/office/officeart/2005/8/layout/cycle2"/>
    <dgm:cxn modelId="{07E2D5F0-A54C-4F23-A4D7-8B1B4D28A588}" type="presOf" srcId="{0CC32C70-93A1-49CA-9115-1912F871A659}" destId="{B790A77B-22DF-4FE2-8F01-989A6843F5EC}" srcOrd="0" destOrd="0" presId="urn:microsoft.com/office/officeart/2005/8/layout/cycle2"/>
    <dgm:cxn modelId="{203960F6-332A-493B-9E0F-566108C76B5B}" type="presOf" srcId="{ECF2977A-70C2-4564-91AD-39D39620C5EF}" destId="{7EE0A78F-551D-479F-BC0B-105C8050E3C4}" srcOrd="0" destOrd="0" presId="urn:microsoft.com/office/officeart/2005/8/layout/cycle2"/>
    <dgm:cxn modelId="{A114B8FA-4A02-4E81-8E04-6A58BD3E692C}" type="presOf" srcId="{866076D7-579B-4B40-A4DB-1BC6A9213E4E}" destId="{E124F5E9-1DB0-4C11-9FF7-7CCD90B9A7FE}" srcOrd="1" destOrd="0" presId="urn:microsoft.com/office/officeart/2005/8/layout/cycle2"/>
    <dgm:cxn modelId="{61AB8476-2A04-47CA-A09F-7E461D3ACA26}" type="presParOf" srcId="{EC7F5E67-01C8-4371-976C-4759AED9FA44}" destId="{EE8B2F90-5409-4918-A330-3A3885CA95FB}" srcOrd="0" destOrd="0" presId="urn:microsoft.com/office/officeart/2005/8/layout/cycle2"/>
    <dgm:cxn modelId="{06838B49-6312-4FAB-AC15-86AC63D02EE2}" type="presParOf" srcId="{EC7F5E67-01C8-4371-976C-4759AED9FA44}" destId="{7EE0A78F-551D-479F-BC0B-105C8050E3C4}" srcOrd="1" destOrd="0" presId="urn:microsoft.com/office/officeart/2005/8/layout/cycle2"/>
    <dgm:cxn modelId="{DE4EF12F-64BF-4140-957C-6265C6AAD0A2}" type="presParOf" srcId="{7EE0A78F-551D-479F-BC0B-105C8050E3C4}" destId="{F297C8AD-7A25-4563-8840-FCD32E950833}" srcOrd="0" destOrd="0" presId="urn:microsoft.com/office/officeart/2005/8/layout/cycle2"/>
    <dgm:cxn modelId="{555D43C1-6043-4107-9974-8CED1A3EDC1C}" type="presParOf" srcId="{EC7F5E67-01C8-4371-976C-4759AED9FA44}" destId="{B554ABC4-9FE3-451F-A1DC-BF4400A139C6}" srcOrd="2" destOrd="0" presId="urn:microsoft.com/office/officeart/2005/8/layout/cycle2"/>
    <dgm:cxn modelId="{6B5E2428-1AEA-48BA-AA7A-1FB232EACF79}" type="presParOf" srcId="{EC7F5E67-01C8-4371-976C-4759AED9FA44}" destId="{06CF0B52-AD25-4910-A4BC-A435CD2134CA}" srcOrd="3" destOrd="0" presId="urn:microsoft.com/office/officeart/2005/8/layout/cycle2"/>
    <dgm:cxn modelId="{F13CAD62-9CE1-4599-AABD-7FD14F32378F}" type="presParOf" srcId="{06CF0B52-AD25-4910-A4BC-A435CD2134CA}" destId="{E124F5E9-1DB0-4C11-9FF7-7CCD90B9A7FE}" srcOrd="0" destOrd="0" presId="urn:microsoft.com/office/officeart/2005/8/layout/cycle2"/>
    <dgm:cxn modelId="{484FE497-4F6B-4A23-957B-FA3F5F1CEA45}" type="presParOf" srcId="{EC7F5E67-01C8-4371-976C-4759AED9FA44}" destId="{0E17A144-2D6D-45BE-BECF-EB1C5A4DEA86}" srcOrd="4" destOrd="0" presId="urn:microsoft.com/office/officeart/2005/8/layout/cycle2"/>
    <dgm:cxn modelId="{3CBC5465-428E-42FB-98E0-C057EEF5780E}" type="presParOf" srcId="{EC7F5E67-01C8-4371-976C-4759AED9FA44}" destId="{2E1A5098-B674-4932-8937-F81C71955E93}" srcOrd="5" destOrd="0" presId="urn:microsoft.com/office/officeart/2005/8/layout/cycle2"/>
    <dgm:cxn modelId="{36B5C0FF-62E7-45F3-A2D2-E1BF4A32E2D7}" type="presParOf" srcId="{2E1A5098-B674-4932-8937-F81C71955E93}" destId="{3DDABCF5-2332-48F8-BEF2-E96DD25AB85A}" srcOrd="0" destOrd="0" presId="urn:microsoft.com/office/officeart/2005/8/layout/cycle2"/>
    <dgm:cxn modelId="{EF01ED03-C309-498A-849C-90A1203C27F2}" type="presParOf" srcId="{EC7F5E67-01C8-4371-976C-4759AED9FA44}" destId="{BEC6016E-75A5-44F0-A494-24EFD7B7253C}" srcOrd="6" destOrd="0" presId="urn:microsoft.com/office/officeart/2005/8/layout/cycle2"/>
    <dgm:cxn modelId="{35234FC6-CE68-4757-BF5D-762DBF47D6BD}" type="presParOf" srcId="{EC7F5E67-01C8-4371-976C-4759AED9FA44}" destId="{BD09935D-D8CB-4275-8400-44EC74F8E835}" srcOrd="7" destOrd="0" presId="urn:microsoft.com/office/officeart/2005/8/layout/cycle2"/>
    <dgm:cxn modelId="{08B3FF90-E242-4823-B8DD-B01A7D2FC03D}" type="presParOf" srcId="{BD09935D-D8CB-4275-8400-44EC74F8E835}" destId="{7E23793A-0475-4F4B-ADD8-1C8AFAB79B78}" srcOrd="0" destOrd="0" presId="urn:microsoft.com/office/officeart/2005/8/layout/cycle2"/>
    <dgm:cxn modelId="{7528B646-46E0-4389-8635-BBA90EECB7E2}" type="presParOf" srcId="{EC7F5E67-01C8-4371-976C-4759AED9FA44}" destId="{AF73049B-5B8E-4CB6-98D1-6D5822EFD192}" srcOrd="8" destOrd="0" presId="urn:microsoft.com/office/officeart/2005/8/layout/cycle2"/>
    <dgm:cxn modelId="{9DA1474A-5C1F-4B0A-9F22-428FB4D0CEE2}" type="presParOf" srcId="{EC7F5E67-01C8-4371-976C-4759AED9FA44}" destId="{F0135D69-6CDF-479B-AB36-76BE2D184E66}" srcOrd="9" destOrd="0" presId="urn:microsoft.com/office/officeart/2005/8/layout/cycle2"/>
    <dgm:cxn modelId="{5745784E-394E-4298-829E-A4E9701F72A9}" type="presParOf" srcId="{F0135D69-6CDF-479B-AB36-76BE2D184E66}" destId="{C0DE6379-547E-48E4-8244-C8BD254CF031}" srcOrd="0" destOrd="0" presId="urn:microsoft.com/office/officeart/2005/8/layout/cycle2"/>
    <dgm:cxn modelId="{5EDAE19A-69AB-4D4F-86C6-EE8194396E18}" type="presParOf" srcId="{EC7F5E67-01C8-4371-976C-4759AED9FA44}" destId="{B790A77B-22DF-4FE2-8F01-989A6843F5EC}" srcOrd="10" destOrd="0" presId="urn:microsoft.com/office/officeart/2005/8/layout/cycle2"/>
    <dgm:cxn modelId="{2D21D7BC-191C-4025-B112-DC11C5F4E981}" type="presParOf" srcId="{EC7F5E67-01C8-4371-976C-4759AED9FA44}" destId="{35C09833-E41A-4B14-A159-92CB968A81C9}" srcOrd="11" destOrd="0" presId="urn:microsoft.com/office/officeart/2005/8/layout/cycle2"/>
    <dgm:cxn modelId="{80E52009-9D8D-4E4B-8805-A74E5D706EA9}" type="presParOf" srcId="{35C09833-E41A-4B14-A159-92CB968A81C9}" destId="{2EE0B6BA-1F6C-45DC-9BA1-F6D2E63C2B81}" srcOrd="0" destOrd="0" presId="urn:microsoft.com/office/officeart/2005/8/layout/cycle2"/>
    <dgm:cxn modelId="{34EF495D-0116-48D0-AD58-B2806314DE8B}" type="presParOf" srcId="{EC7F5E67-01C8-4371-976C-4759AED9FA44}" destId="{F48C7833-9D7D-477D-846D-B5E286CCFD7D}" srcOrd="12" destOrd="0" presId="urn:microsoft.com/office/officeart/2005/8/layout/cycle2"/>
    <dgm:cxn modelId="{1DEC6EB5-EBF0-4061-BFF6-B89830D31BFE}" type="presParOf" srcId="{EC7F5E67-01C8-4371-976C-4759AED9FA44}" destId="{70E6D273-E68D-4585-B613-E6B81ADDF88A}" srcOrd="13" destOrd="0" presId="urn:microsoft.com/office/officeart/2005/8/layout/cycle2"/>
    <dgm:cxn modelId="{1B4BF3E2-78A5-434C-A428-F542D3028A5F}" type="presParOf" srcId="{70E6D273-E68D-4585-B613-E6B81ADDF88A}" destId="{FC1392EA-E48A-4DE8-A54A-BE24AA6EEB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6E850ACF-B175-4C74-8EE2-79458ADA2BE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97E18F-F75E-4943-9C6A-31DC0B36FDE7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2FF4AAB7-5A09-4459-8179-EBB9E425C68D}" type="parTrans" cxnId="{D2A800A5-A339-4315-8F28-2505C216F9FA}">
      <dgm:prSet/>
      <dgm:spPr/>
      <dgm:t>
        <a:bodyPr/>
        <a:lstStyle/>
        <a:p>
          <a:endParaRPr lang="en-US"/>
        </a:p>
      </dgm:t>
    </dgm:pt>
    <dgm:pt modelId="{ECF2977A-70C2-4564-91AD-39D39620C5EF}" type="sibTrans" cxnId="{D2A800A5-A339-4315-8F28-2505C216F9FA}">
      <dgm:prSet/>
      <dgm:spPr/>
      <dgm:t>
        <a:bodyPr/>
        <a:lstStyle/>
        <a:p>
          <a:endParaRPr lang="en-US"/>
        </a:p>
      </dgm:t>
    </dgm:pt>
    <dgm:pt modelId="{36606FAD-B9A6-4872-B5F4-942157507AC2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60845D8A-7509-4EDD-B2AB-233EAD88B9ED}" type="parTrans" cxnId="{75728B7B-D1C5-42F7-B372-11A698D94E20}">
      <dgm:prSet/>
      <dgm:spPr/>
      <dgm:t>
        <a:bodyPr/>
        <a:lstStyle/>
        <a:p>
          <a:endParaRPr lang="en-US"/>
        </a:p>
      </dgm:t>
    </dgm:pt>
    <dgm:pt modelId="{866076D7-579B-4B40-A4DB-1BC6A9213E4E}" type="sibTrans" cxnId="{75728B7B-D1C5-42F7-B372-11A698D94E20}">
      <dgm:prSet/>
      <dgm:spPr/>
      <dgm:t>
        <a:bodyPr/>
        <a:lstStyle/>
        <a:p>
          <a:endParaRPr lang="en-US"/>
        </a:p>
      </dgm:t>
    </dgm:pt>
    <dgm:pt modelId="{96178FA8-488A-4D77-A4EF-05AFCC3A7FCE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4C2A86F0-9B0A-47BC-B1DA-28DE0D8661F1}" type="parTrans" cxnId="{817C47B2-D9BD-4D63-82E5-875F44FA113F}">
      <dgm:prSet/>
      <dgm:spPr/>
      <dgm:t>
        <a:bodyPr/>
        <a:lstStyle/>
        <a:p>
          <a:endParaRPr lang="en-US"/>
        </a:p>
      </dgm:t>
    </dgm:pt>
    <dgm:pt modelId="{78EAAC96-94FE-4B6F-8C56-923AD8A0412E}" type="sibTrans" cxnId="{817C47B2-D9BD-4D63-82E5-875F44FA113F}">
      <dgm:prSet/>
      <dgm:spPr/>
      <dgm:t>
        <a:bodyPr/>
        <a:lstStyle/>
        <a:p>
          <a:endParaRPr lang="en-US"/>
        </a:p>
      </dgm:t>
    </dgm:pt>
    <dgm:pt modelId="{257C9DB6-B36E-4594-9603-8E86EFFC0C4E}">
      <dgm:prSet phldrT="[Text]"/>
      <dgm:spPr/>
      <dgm:t>
        <a:bodyPr/>
        <a:lstStyle/>
        <a:p>
          <a:r>
            <a:rPr lang="en-US"/>
            <a:t>4</a:t>
          </a:r>
        </a:p>
      </dgm:t>
    </dgm:pt>
    <dgm:pt modelId="{17A7F599-87BA-434C-AE7A-167CAE8CEA6E}" type="parTrans" cxnId="{C488C279-A7B4-4A7C-93A2-9849531C2259}">
      <dgm:prSet/>
      <dgm:spPr/>
      <dgm:t>
        <a:bodyPr/>
        <a:lstStyle/>
        <a:p>
          <a:endParaRPr lang="en-US"/>
        </a:p>
      </dgm:t>
    </dgm:pt>
    <dgm:pt modelId="{5E5192FF-BCAB-41D4-9B24-B8E3D791D846}" type="sibTrans" cxnId="{C488C279-A7B4-4A7C-93A2-9849531C2259}">
      <dgm:prSet/>
      <dgm:spPr/>
      <dgm:t>
        <a:bodyPr/>
        <a:lstStyle/>
        <a:p>
          <a:endParaRPr lang="en-US"/>
        </a:p>
      </dgm:t>
    </dgm:pt>
    <dgm:pt modelId="{23E1684D-D996-4B51-945F-050CA7FD9D51}">
      <dgm:prSet phldrT="[Text]"/>
      <dgm:spPr/>
      <dgm:t>
        <a:bodyPr/>
        <a:lstStyle/>
        <a:p>
          <a:r>
            <a:rPr lang="en-US" dirty="0"/>
            <a:t>5</a:t>
          </a:r>
        </a:p>
      </dgm:t>
    </dgm:pt>
    <dgm:pt modelId="{6EDAEDD3-4B6F-4C72-9C69-1A5C30E0F652}" type="parTrans" cxnId="{5FD6822F-7BD3-404B-8E46-6BD51956BCC7}">
      <dgm:prSet/>
      <dgm:spPr/>
      <dgm:t>
        <a:bodyPr/>
        <a:lstStyle/>
        <a:p>
          <a:endParaRPr lang="en-US"/>
        </a:p>
      </dgm:t>
    </dgm:pt>
    <dgm:pt modelId="{ECEB38BA-503B-47F7-BAD3-D6186944A379}" type="sibTrans" cxnId="{5FD6822F-7BD3-404B-8E46-6BD51956BCC7}">
      <dgm:prSet/>
      <dgm:spPr/>
      <dgm:t>
        <a:bodyPr/>
        <a:lstStyle/>
        <a:p>
          <a:endParaRPr lang="en-US"/>
        </a:p>
      </dgm:t>
    </dgm:pt>
    <dgm:pt modelId="{689F5A1C-188E-4526-940D-00793B0E9CE2}">
      <dgm:prSet/>
      <dgm:spPr/>
      <dgm:t>
        <a:bodyPr/>
        <a:lstStyle/>
        <a:p>
          <a:r>
            <a:rPr lang="en-US" dirty="0"/>
            <a:t>6</a:t>
          </a:r>
        </a:p>
      </dgm:t>
    </dgm:pt>
    <dgm:pt modelId="{AB2C95C4-8EFE-4858-A690-B8FFA0D2896C}" type="parTrans" cxnId="{78474754-0C53-43E8-A137-5BD051F9E109}">
      <dgm:prSet/>
      <dgm:spPr/>
      <dgm:t>
        <a:bodyPr/>
        <a:lstStyle/>
        <a:p>
          <a:endParaRPr lang="en-US"/>
        </a:p>
      </dgm:t>
    </dgm:pt>
    <dgm:pt modelId="{FF28BCB6-883F-46FE-A026-8E0372D88EA6}" type="sibTrans" cxnId="{78474754-0C53-43E8-A137-5BD051F9E109}">
      <dgm:prSet/>
      <dgm:spPr/>
      <dgm:t>
        <a:bodyPr/>
        <a:lstStyle/>
        <a:p>
          <a:endParaRPr lang="en-US"/>
        </a:p>
      </dgm:t>
    </dgm:pt>
    <dgm:pt modelId="{C5A3F664-9630-4671-B95A-46F2F3EA3E24}">
      <dgm:prSet/>
      <dgm:spPr/>
      <dgm:t>
        <a:bodyPr/>
        <a:lstStyle/>
        <a:p>
          <a:r>
            <a:rPr lang="en-US" dirty="0"/>
            <a:t>7</a:t>
          </a:r>
        </a:p>
      </dgm:t>
    </dgm:pt>
    <dgm:pt modelId="{D182C141-1F23-4312-9DA5-9096AF073AE6}" type="parTrans" cxnId="{EFA0B41C-3734-463B-8612-A429ED0F7ED8}">
      <dgm:prSet/>
      <dgm:spPr/>
      <dgm:t>
        <a:bodyPr/>
        <a:lstStyle/>
        <a:p>
          <a:endParaRPr lang="en-US"/>
        </a:p>
      </dgm:t>
    </dgm:pt>
    <dgm:pt modelId="{8E396637-25FE-452E-B30C-CA36DD36B064}" type="sibTrans" cxnId="{EFA0B41C-3734-463B-8612-A429ED0F7ED8}">
      <dgm:prSet/>
      <dgm:spPr/>
      <dgm:t>
        <a:bodyPr/>
        <a:lstStyle/>
        <a:p>
          <a:endParaRPr lang="en-US"/>
        </a:p>
      </dgm:t>
    </dgm:pt>
    <dgm:pt modelId="{286204FC-2751-46F2-9132-EF4EC7DDA26E}">
      <dgm:prSet/>
      <dgm:spPr/>
      <dgm:t>
        <a:bodyPr/>
        <a:lstStyle/>
        <a:p>
          <a:r>
            <a:rPr lang="en-US" dirty="0"/>
            <a:t>8</a:t>
          </a:r>
        </a:p>
      </dgm:t>
    </dgm:pt>
    <dgm:pt modelId="{61EF3C02-B99D-4918-9F2F-A76C8598168C}" type="parTrans" cxnId="{0D10EA14-7110-45DD-A00B-B6D652E5A6EF}">
      <dgm:prSet/>
      <dgm:spPr/>
      <dgm:t>
        <a:bodyPr/>
        <a:lstStyle/>
        <a:p>
          <a:endParaRPr lang="en-US"/>
        </a:p>
      </dgm:t>
    </dgm:pt>
    <dgm:pt modelId="{74882DCC-E06E-4A79-A3D6-EA1A302128FA}" type="sibTrans" cxnId="{0D10EA14-7110-45DD-A00B-B6D652E5A6EF}">
      <dgm:prSet/>
      <dgm:spPr/>
      <dgm:t>
        <a:bodyPr/>
        <a:lstStyle/>
        <a:p>
          <a:endParaRPr lang="en-US"/>
        </a:p>
      </dgm:t>
    </dgm:pt>
    <dgm:pt modelId="{10CB9C59-9F9C-4D47-B908-6E17008D6333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9</a:t>
          </a:r>
        </a:p>
      </dgm:t>
    </dgm:pt>
    <dgm:pt modelId="{39377CB9-CECF-4A25-AFD8-6CA08596AAD2}" type="parTrans" cxnId="{DDE75DCD-52C6-4AE4-8242-A20FE206881C}">
      <dgm:prSet/>
      <dgm:spPr/>
      <dgm:t>
        <a:bodyPr/>
        <a:lstStyle/>
        <a:p>
          <a:endParaRPr lang="en-US"/>
        </a:p>
      </dgm:t>
    </dgm:pt>
    <dgm:pt modelId="{D3AA7C8A-A50A-4490-88B3-6D71E52EC4AF}" type="sibTrans" cxnId="{DDE75DCD-52C6-4AE4-8242-A20FE206881C}">
      <dgm:prSet/>
      <dgm:spPr/>
      <dgm:t>
        <a:bodyPr/>
        <a:lstStyle/>
        <a:p>
          <a:endParaRPr lang="en-US"/>
        </a:p>
      </dgm:t>
    </dgm:pt>
    <dgm:pt modelId="{E21ED21C-6544-4FA0-86E0-FFFEFC074250}">
      <dgm:prSet/>
      <dgm:spPr/>
      <dgm:t>
        <a:bodyPr/>
        <a:lstStyle/>
        <a:p>
          <a:r>
            <a:rPr lang="en-US" dirty="0"/>
            <a:t>10</a:t>
          </a:r>
        </a:p>
      </dgm:t>
    </dgm:pt>
    <dgm:pt modelId="{933A2D5A-F477-44DA-AA5E-CD54C10F6B3F}" type="parTrans" cxnId="{2C5168BF-0258-425B-B6D2-C64565A4F707}">
      <dgm:prSet/>
      <dgm:spPr/>
      <dgm:t>
        <a:bodyPr/>
        <a:lstStyle/>
        <a:p>
          <a:endParaRPr lang="en-US"/>
        </a:p>
      </dgm:t>
    </dgm:pt>
    <dgm:pt modelId="{5E4653BA-EF9F-4F8D-9C22-A0A391882306}" type="sibTrans" cxnId="{2C5168BF-0258-425B-B6D2-C64565A4F707}">
      <dgm:prSet/>
      <dgm:spPr/>
      <dgm:t>
        <a:bodyPr/>
        <a:lstStyle/>
        <a:p>
          <a:endParaRPr lang="en-US"/>
        </a:p>
      </dgm:t>
    </dgm:pt>
    <dgm:pt modelId="{DF622327-F71B-4597-B732-A2A59394FF1C}">
      <dgm:prSet/>
      <dgm:spPr/>
      <dgm:t>
        <a:bodyPr/>
        <a:lstStyle/>
        <a:p>
          <a:r>
            <a:rPr lang="en-US" dirty="0"/>
            <a:t>0</a:t>
          </a:r>
        </a:p>
      </dgm:t>
    </dgm:pt>
    <dgm:pt modelId="{3B0BD46A-8880-4D4E-9689-B2EB9790DE8D}" type="parTrans" cxnId="{756A5A5A-1007-4485-8154-C9B5BBB67194}">
      <dgm:prSet/>
      <dgm:spPr/>
      <dgm:t>
        <a:bodyPr/>
        <a:lstStyle/>
        <a:p>
          <a:endParaRPr lang="en-US"/>
        </a:p>
      </dgm:t>
    </dgm:pt>
    <dgm:pt modelId="{BF8C8F5B-38C0-4159-9E81-72363421D1BC}" type="sibTrans" cxnId="{756A5A5A-1007-4485-8154-C9B5BBB67194}">
      <dgm:prSet/>
      <dgm:spPr/>
      <dgm:t>
        <a:bodyPr/>
        <a:lstStyle/>
        <a:p>
          <a:endParaRPr lang="en-US"/>
        </a:p>
      </dgm:t>
    </dgm:pt>
    <dgm:pt modelId="{EC7F5E67-01C8-4371-976C-4759AED9FA44}" type="pres">
      <dgm:prSet presAssocID="{6E850ACF-B175-4C74-8EE2-79458ADA2BE7}" presName="cycle" presStyleCnt="0">
        <dgm:presLayoutVars>
          <dgm:dir/>
          <dgm:resizeHandles val="exact"/>
        </dgm:presLayoutVars>
      </dgm:prSet>
      <dgm:spPr/>
    </dgm:pt>
    <dgm:pt modelId="{EE8B2F90-5409-4918-A330-3A3885CA95FB}" type="pres">
      <dgm:prSet presAssocID="{2097E18F-F75E-4943-9C6A-31DC0B36FDE7}" presName="node" presStyleLbl="node1" presStyleIdx="0" presStyleCnt="11">
        <dgm:presLayoutVars>
          <dgm:bulletEnabled val="1"/>
        </dgm:presLayoutVars>
      </dgm:prSet>
      <dgm:spPr/>
    </dgm:pt>
    <dgm:pt modelId="{7EE0A78F-551D-479F-BC0B-105C8050E3C4}" type="pres">
      <dgm:prSet presAssocID="{ECF2977A-70C2-4564-91AD-39D39620C5EF}" presName="sibTrans" presStyleLbl="sibTrans2D1" presStyleIdx="0" presStyleCnt="11"/>
      <dgm:spPr/>
    </dgm:pt>
    <dgm:pt modelId="{F297C8AD-7A25-4563-8840-FCD32E950833}" type="pres">
      <dgm:prSet presAssocID="{ECF2977A-70C2-4564-91AD-39D39620C5EF}" presName="connectorText" presStyleLbl="sibTrans2D1" presStyleIdx="0" presStyleCnt="11"/>
      <dgm:spPr/>
    </dgm:pt>
    <dgm:pt modelId="{B554ABC4-9FE3-451F-A1DC-BF4400A139C6}" type="pres">
      <dgm:prSet presAssocID="{36606FAD-B9A6-4872-B5F4-942157507AC2}" presName="node" presStyleLbl="node1" presStyleIdx="1" presStyleCnt="11">
        <dgm:presLayoutVars>
          <dgm:bulletEnabled val="1"/>
        </dgm:presLayoutVars>
      </dgm:prSet>
      <dgm:spPr/>
    </dgm:pt>
    <dgm:pt modelId="{06CF0B52-AD25-4910-A4BC-A435CD2134CA}" type="pres">
      <dgm:prSet presAssocID="{866076D7-579B-4B40-A4DB-1BC6A9213E4E}" presName="sibTrans" presStyleLbl="sibTrans2D1" presStyleIdx="1" presStyleCnt="11"/>
      <dgm:spPr/>
    </dgm:pt>
    <dgm:pt modelId="{E124F5E9-1DB0-4C11-9FF7-7CCD90B9A7FE}" type="pres">
      <dgm:prSet presAssocID="{866076D7-579B-4B40-A4DB-1BC6A9213E4E}" presName="connectorText" presStyleLbl="sibTrans2D1" presStyleIdx="1" presStyleCnt="11"/>
      <dgm:spPr/>
    </dgm:pt>
    <dgm:pt modelId="{0E17A144-2D6D-45BE-BECF-EB1C5A4DEA86}" type="pres">
      <dgm:prSet presAssocID="{96178FA8-488A-4D77-A4EF-05AFCC3A7FCE}" presName="node" presStyleLbl="node1" presStyleIdx="2" presStyleCnt="11">
        <dgm:presLayoutVars>
          <dgm:bulletEnabled val="1"/>
        </dgm:presLayoutVars>
      </dgm:prSet>
      <dgm:spPr/>
    </dgm:pt>
    <dgm:pt modelId="{2E1A5098-B674-4932-8937-F81C71955E93}" type="pres">
      <dgm:prSet presAssocID="{78EAAC96-94FE-4B6F-8C56-923AD8A0412E}" presName="sibTrans" presStyleLbl="sibTrans2D1" presStyleIdx="2" presStyleCnt="11"/>
      <dgm:spPr/>
    </dgm:pt>
    <dgm:pt modelId="{3DDABCF5-2332-48F8-BEF2-E96DD25AB85A}" type="pres">
      <dgm:prSet presAssocID="{78EAAC96-94FE-4B6F-8C56-923AD8A0412E}" presName="connectorText" presStyleLbl="sibTrans2D1" presStyleIdx="2" presStyleCnt="11"/>
      <dgm:spPr/>
    </dgm:pt>
    <dgm:pt modelId="{BEC6016E-75A5-44F0-A494-24EFD7B7253C}" type="pres">
      <dgm:prSet presAssocID="{257C9DB6-B36E-4594-9603-8E86EFFC0C4E}" presName="node" presStyleLbl="node1" presStyleIdx="3" presStyleCnt="11">
        <dgm:presLayoutVars>
          <dgm:bulletEnabled val="1"/>
        </dgm:presLayoutVars>
      </dgm:prSet>
      <dgm:spPr/>
    </dgm:pt>
    <dgm:pt modelId="{BD09935D-D8CB-4275-8400-44EC74F8E835}" type="pres">
      <dgm:prSet presAssocID="{5E5192FF-BCAB-41D4-9B24-B8E3D791D846}" presName="sibTrans" presStyleLbl="sibTrans2D1" presStyleIdx="3" presStyleCnt="11"/>
      <dgm:spPr/>
    </dgm:pt>
    <dgm:pt modelId="{7E23793A-0475-4F4B-ADD8-1C8AFAB79B78}" type="pres">
      <dgm:prSet presAssocID="{5E5192FF-BCAB-41D4-9B24-B8E3D791D846}" presName="connectorText" presStyleLbl="sibTrans2D1" presStyleIdx="3" presStyleCnt="11"/>
      <dgm:spPr/>
    </dgm:pt>
    <dgm:pt modelId="{AF73049B-5B8E-4CB6-98D1-6D5822EFD192}" type="pres">
      <dgm:prSet presAssocID="{23E1684D-D996-4B51-945F-050CA7FD9D51}" presName="node" presStyleLbl="node1" presStyleIdx="4" presStyleCnt="11">
        <dgm:presLayoutVars>
          <dgm:bulletEnabled val="1"/>
        </dgm:presLayoutVars>
      </dgm:prSet>
      <dgm:spPr/>
    </dgm:pt>
    <dgm:pt modelId="{F0135D69-6CDF-479B-AB36-76BE2D184E66}" type="pres">
      <dgm:prSet presAssocID="{ECEB38BA-503B-47F7-BAD3-D6186944A379}" presName="sibTrans" presStyleLbl="sibTrans2D1" presStyleIdx="4" presStyleCnt="11"/>
      <dgm:spPr/>
    </dgm:pt>
    <dgm:pt modelId="{C0DE6379-547E-48E4-8244-C8BD254CF031}" type="pres">
      <dgm:prSet presAssocID="{ECEB38BA-503B-47F7-BAD3-D6186944A379}" presName="connectorText" presStyleLbl="sibTrans2D1" presStyleIdx="4" presStyleCnt="11"/>
      <dgm:spPr/>
    </dgm:pt>
    <dgm:pt modelId="{9CDC0BF7-7DC8-4112-86AF-7B2CBDCF2041}" type="pres">
      <dgm:prSet presAssocID="{689F5A1C-188E-4526-940D-00793B0E9CE2}" presName="node" presStyleLbl="node1" presStyleIdx="5" presStyleCnt="11">
        <dgm:presLayoutVars>
          <dgm:bulletEnabled val="1"/>
        </dgm:presLayoutVars>
      </dgm:prSet>
      <dgm:spPr/>
    </dgm:pt>
    <dgm:pt modelId="{ECBD404D-B7DF-484B-991E-2C5C4ED562BE}" type="pres">
      <dgm:prSet presAssocID="{FF28BCB6-883F-46FE-A026-8E0372D88EA6}" presName="sibTrans" presStyleLbl="sibTrans2D1" presStyleIdx="5" presStyleCnt="11"/>
      <dgm:spPr/>
    </dgm:pt>
    <dgm:pt modelId="{BDDC68B1-16A5-45D4-AFFA-9EAC5DB6798F}" type="pres">
      <dgm:prSet presAssocID="{FF28BCB6-883F-46FE-A026-8E0372D88EA6}" presName="connectorText" presStyleLbl="sibTrans2D1" presStyleIdx="5" presStyleCnt="11"/>
      <dgm:spPr/>
    </dgm:pt>
    <dgm:pt modelId="{26A79F26-6D93-4427-AA86-2764A4C28D8B}" type="pres">
      <dgm:prSet presAssocID="{C5A3F664-9630-4671-B95A-46F2F3EA3E24}" presName="node" presStyleLbl="node1" presStyleIdx="6" presStyleCnt="11">
        <dgm:presLayoutVars>
          <dgm:bulletEnabled val="1"/>
        </dgm:presLayoutVars>
      </dgm:prSet>
      <dgm:spPr/>
    </dgm:pt>
    <dgm:pt modelId="{D1446F9B-2D17-4883-94BE-BA91C76E19E1}" type="pres">
      <dgm:prSet presAssocID="{8E396637-25FE-452E-B30C-CA36DD36B064}" presName="sibTrans" presStyleLbl="sibTrans2D1" presStyleIdx="6" presStyleCnt="11"/>
      <dgm:spPr/>
    </dgm:pt>
    <dgm:pt modelId="{385ECB85-2C74-4538-B85D-48DB35E3C58D}" type="pres">
      <dgm:prSet presAssocID="{8E396637-25FE-452E-B30C-CA36DD36B064}" presName="connectorText" presStyleLbl="sibTrans2D1" presStyleIdx="6" presStyleCnt="11"/>
      <dgm:spPr/>
    </dgm:pt>
    <dgm:pt modelId="{A740426D-F4B0-47B2-87A0-BFBBAF0AEA82}" type="pres">
      <dgm:prSet presAssocID="{286204FC-2751-46F2-9132-EF4EC7DDA26E}" presName="node" presStyleLbl="node1" presStyleIdx="7" presStyleCnt="11">
        <dgm:presLayoutVars>
          <dgm:bulletEnabled val="1"/>
        </dgm:presLayoutVars>
      </dgm:prSet>
      <dgm:spPr/>
    </dgm:pt>
    <dgm:pt modelId="{90D57764-50D9-4ED1-93C7-AA75CC5BFAB8}" type="pres">
      <dgm:prSet presAssocID="{74882DCC-E06E-4A79-A3D6-EA1A302128FA}" presName="sibTrans" presStyleLbl="sibTrans2D1" presStyleIdx="7" presStyleCnt="11"/>
      <dgm:spPr/>
    </dgm:pt>
    <dgm:pt modelId="{9750F4B4-1602-4491-9EB6-F44DF29E53DF}" type="pres">
      <dgm:prSet presAssocID="{74882DCC-E06E-4A79-A3D6-EA1A302128FA}" presName="connectorText" presStyleLbl="sibTrans2D1" presStyleIdx="7" presStyleCnt="11"/>
      <dgm:spPr/>
    </dgm:pt>
    <dgm:pt modelId="{E5D08AA4-F912-4C8D-824D-18ACE41DFB15}" type="pres">
      <dgm:prSet presAssocID="{10CB9C59-9F9C-4D47-B908-6E17008D6333}" presName="node" presStyleLbl="node1" presStyleIdx="8" presStyleCnt="11">
        <dgm:presLayoutVars>
          <dgm:bulletEnabled val="1"/>
        </dgm:presLayoutVars>
      </dgm:prSet>
      <dgm:spPr/>
    </dgm:pt>
    <dgm:pt modelId="{F1BB7C9D-EDAB-46DD-9516-66D6519BC2C9}" type="pres">
      <dgm:prSet presAssocID="{D3AA7C8A-A50A-4490-88B3-6D71E52EC4AF}" presName="sibTrans" presStyleLbl="sibTrans2D1" presStyleIdx="8" presStyleCnt="11"/>
      <dgm:spPr/>
    </dgm:pt>
    <dgm:pt modelId="{1F299087-D5A8-4BA8-A9ED-D0DA404C0CB5}" type="pres">
      <dgm:prSet presAssocID="{D3AA7C8A-A50A-4490-88B3-6D71E52EC4AF}" presName="connectorText" presStyleLbl="sibTrans2D1" presStyleIdx="8" presStyleCnt="11"/>
      <dgm:spPr/>
    </dgm:pt>
    <dgm:pt modelId="{A48998F4-0BD0-4B68-9CBF-65029E06CCE8}" type="pres">
      <dgm:prSet presAssocID="{E21ED21C-6544-4FA0-86E0-FFFEFC074250}" presName="node" presStyleLbl="node1" presStyleIdx="9" presStyleCnt="11">
        <dgm:presLayoutVars>
          <dgm:bulletEnabled val="1"/>
        </dgm:presLayoutVars>
      </dgm:prSet>
      <dgm:spPr/>
    </dgm:pt>
    <dgm:pt modelId="{2101CE09-4336-4724-9D54-C3DBED6666B7}" type="pres">
      <dgm:prSet presAssocID="{5E4653BA-EF9F-4F8D-9C22-A0A391882306}" presName="sibTrans" presStyleLbl="sibTrans2D1" presStyleIdx="9" presStyleCnt="11"/>
      <dgm:spPr/>
    </dgm:pt>
    <dgm:pt modelId="{CC1E8162-401B-4D15-B746-718114783213}" type="pres">
      <dgm:prSet presAssocID="{5E4653BA-EF9F-4F8D-9C22-A0A391882306}" presName="connectorText" presStyleLbl="sibTrans2D1" presStyleIdx="9" presStyleCnt="11"/>
      <dgm:spPr/>
    </dgm:pt>
    <dgm:pt modelId="{7963517C-25D2-4FF1-9828-FF9871C41E49}" type="pres">
      <dgm:prSet presAssocID="{DF622327-F71B-4597-B732-A2A59394FF1C}" presName="node" presStyleLbl="node1" presStyleIdx="10" presStyleCnt="11">
        <dgm:presLayoutVars>
          <dgm:bulletEnabled val="1"/>
        </dgm:presLayoutVars>
      </dgm:prSet>
      <dgm:spPr/>
    </dgm:pt>
    <dgm:pt modelId="{FA28C8EF-D56A-4AD6-AC77-F66F235EF0FA}" type="pres">
      <dgm:prSet presAssocID="{BF8C8F5B-38C0-4159-9E81-72363421D1BC}" presName="sibTrans" presStyleLbl="sibTrans2D1" presStyleIdx="10" presStyleCnt="11"/>
      <dgm:spPr/>
    </dgm:pt>
    <dgm:pt modelId="{2E6F2475-1E61-4D78-9CEA-789D950E26C5}" type="pres">
      <dgm:prSet presAssocID="{BF8C8F5B-38C0-4159-9E81-72363421D1BC}" presName="connectorText" presStyleLbl="sibTrans2D1" presStyleIdx="10" presStyleCnt="11"/>
      <dgm:spPr/>
    </dgm:pt>
  </dgm:ptLst>
  <dgm:cxnLst>
    <dgm:cxn modelId="{5E8B4A02-200E-4B23-A43F-7C9DD1A2252A}" type="presOf" srcId="{5E4653BA-EF9F-4F8D-9C22-A0A391882306}" destId="{2101CE09-4336-4724-9D54-C3DBED6666B7}" srcOrd="0" destOrd="0" presId="urn:microsoft.com/office/officeart/2005/8/layout/cycle2"/>
    <dgm:cxn modelId="{5305BB12-2AD2-4F09-ADE0-58464EE5CB54}" type="presOf" srcId="{5E4653BA-EF9F-4F8D-9C22-A0A391882306}" destId="{CC1E8162-401B-4D15-B746-718114783213}" srcOrd="1" destOrd="0" presId="urn:microsoft.com/office/officeart/2005/8/layout/cycle2"/>
    <dgm:cxn modelId="{0D10EA14-7110-45DD-A00B-B6D652E5A6EF}" srcId="{6E850ACF-B175-4C74-8EE2-79458ADA2BE7}" destId="{286204FC-2751-46F2-9132-EF4EC7DDA26E}" srcOrd="7" destOrd="0" parTransId="{61EF3C02-B99D-4918-9F2F-A76C8598168C}" sibTransId="{74882DCC-E06E-4A79-A3D6-EA1A302128FA}"/>
    <dgm:cxn modelId="{07FAF314-A4C8-401D-82BB-80B02012B643}" type="presOf" srcId="{78EAAC96-94FE-4B6F-8C56-923AD8A0412E}" destId="{3DDABCF5-2332-48F8-BEF2-E96DD25AB85A}" srcOrd="1" destOrd="0" presId="urn:microsoft.com/office/officeart/2005/8/layout/cycle2"/>
    <dgm:cxn modelId="{340B0215-274D-4E6B-882C-CF7E947B1AC3}" type="presOf" srcId="{D3AA7C8A-A50A-4490-88B3-6D71E52EC4AF}" destId="{F1BB7C9D-EDAB-46DD-9516-66D6519BC2C9}" srcOrd="0" destOrd="0" presId="urn:microsoft.com/office/officeart/2005/8/layout/cycle2"/>
    <dgm:cxn modelId="{13020816-4735-4DB1-A23E-375FC0CAE29D}" type="presOf" srcId="{5E5192FF-BCAB-41D4-9B24-B8E3D791D846}" destId="{7E23793A-0475-4F4B-ADD8-1C8AFAB79B78}" srcOrd="1" destOrd="0" presId="urn:microsoft.com/office/officeart/2005/8/layout/cycle2"/>
    <dgm:cxn modelId="{EFA0B41C-3734-463B-8612-A429ED0F7ED8}" srcId="{6E850ACF-B175-4C74-8EE2-79458ADA2BE7}" destId="{C5A3F664-9630-4671-B95A-46F2F3EA3E24}" srcOrd="6" destOrd="0" parTransId="{D182C141-1F23-4312-9DA5-9096AF073AE6}" sibTransId="{8E396637-25FE-452E-B30C-CA36DD36B064}"/>
    <dgm:cxn modelId="{033EBA25-DC5B-4595-AFB3-F432A00FFFCC}" type="presOf" srcId="{689F5A1C-188E-4526-940D-00793B0E9CE2}" destId="{9CDC0BF7-7DC8-4112-86AF-7B2CBDCF2041}" srcOrd="0" destOrd="0" presId="urn:microsoft.com/office/officeart/2005/8/layout/cycle2"/>
    <dgm:cxn modelId="{B673CE25-D516-4127-B17B-3CB6A1B98D5D}" type="presOf" srcId="{ECF2977A-70C2-4564-91AD-39D39620C5EF}" destId="{F297C8AD-7A25-4563-8840-FCD32E950833}" srcOrd="1" destOrd="0" presId="urn:microsoft.com/office/officeart/2005/8/layout/cycle2"/>
    <dgm:cxn modelId="{B90FAB26-EF5E-4F9A-92AA-CBC260DBA082}" type="presOf" srcId="{36606FAD-B9A6-4872-B5F4-942157507AC2}" destId="{B554ABC4-9FE3-451F-A1DC-BF4400A139C6}" srcOrd="0" destOrd="0" presId="urn:microsoft.com/office/officeart/2005/8/layout/cycle2"/>
    <dgm:cxn modelId="{BB55B626-EC26-4663-AC21-FCFFFD068A03}" type="presOf" srcId="{6E850ACF-B175-4C74-8EE2-79458ADA2BE7}" destId="{EC7F5E67-01C8-4371-976C-4759AED9FA44}" srcOrd="0" destOrd="0" presId="urn:microsoft.com/office/officeart/2005/8/layout/cycle2"/>
    <dgm:cxn modelId="{5FD6822F-7BD3-404B-8E46-6BD51956BCC7}" srcId="{6E850ACF-B175-4C74-8EE2-79458ADA2BE7}" destId="{23E1684D-D996-4B51-945F-050CA7FD9D51}" srcOrd="4" destOrd="0" parTransId="{6EDAEDD3-4B6F-4C72-9C69-1A5C30E0F652}" sibTransId="{ECEB38BA-503B-47F7-BAD3-D6186944A379}"/>
    <dgm:cxn modelId="{C4B8BF3A-2785-4699-BF62-ACFE5E7FA490}" type="presOf" srcId="{74882DCC-E06E-4A79-A3D6-EA1A302128FA}" destId="{9750F4B4-1602-4491-9EB6-F44DF29E53DF}" srcOrd="1" destOrd="0" presId="urn:microsoft.com/office/officeart/2005/8/layout/cycle2"/>
    <dgm:cxn modelId="{2908C43D-61C7-430D-9797-F45AC05D277F}" type="presOf" srcId="{5E5192FF-BCAB-41D4-9B24-B8E3D791D846}" destId="{BD09935D-D8CB-4275-8400-44EC74F8E835}" srcOrd="0" destOrd="0" presId="urn:microsoft.com/office/officeart/2005/8/layout/cycle2"/>
    <dgm:cxn modelId="{8DC22641-B6B2-4C68-9807-223DC5EEFFC5}" type="presOf" srcId="{74882DCC-E06E-4A79-A3D6-EA1A302128FA}" destId="{90D57764-50D9-4ED1-93C7-AA75CC5BFAB8}" srcOrd="0" destOrd="0" presId="urn:microsoft.com/office/officeart/2005/8/layout/cycle2"/>
    <dgm:cxn modelId="{43E8D167-93CC-4F11-B7D3-E0725D6E4C3C}" type="presOf" srcId="{ECEB38BA-503B-47F7-BAD3-D6186944A379}" destId="{F0135D69-6CDF-479B-AB36-76BE2D184E66}" srcOrd="0" destOrd="0" presId="urn:microsoft.com/office/officeart/2005/8/layout/cycle2"/>
    <dgm:cxn modelId="{5AC92D4E-7DE5-43BD-8CC5-CA616021DC79}" type="presOf" srcId="{866076D7-579B-4B40-A4DB-1BC6A9213E4E}" destId="{06CF0B52-AD25-4910-A4BC-A435CD2134CA}" srcOrd="0" destOrd="0" presId="urn:microsoft.com/office/officeart/2005/8/layout/cycle2"/>
    <dgm:cxn modelId="{98E46054-9213-45A1-9E51-4C3C6E212BC8}" type="presOf" srcId="{DF622327-F71B-4597-B732-A2A59394FF1C}" destId="{7963517C-25D2-4FF1-9828-FF9871C41E49}" srcOrd="0" destOrd="0" presId="urn:microsoft.com/office/officeart/2005/8/layout/cycle2"/>
    <dgm:cxn modelId="{78474754-0C53-43E8-A137-5BD051F9E109}" srcId="{6E850ACF-B175-4C74-8EE2-79458ADA2BE7}" destId="{689F5A1C-188E-4526-940D-00793B0E9CE2}" srcOrd="5" destOrd="0" parTransId="{AB2C95C4-8EFE-4858-A690-B8FFA0D2896C}" sibTransId="{FF28BCB6-883F-46FE-A026-8E0372D88EA6}"/>
    <dgm:cxn modelId="{C488C279-A7B4-4A7C-93A2-9849531C2259}" srcId="{6E850ACF-B175-4C74-8EE2-79458ADA2BE7}" destId="{257C9DB6-B36E-4594-9603-8E86EFFC0C4E}" srcOrd="3" destOrd="0" parTransId="{17A7F599-87BA-434C-AE7A-167CAE8CEA6E}" sibTransId="{5E5192FF-BCAB-41D4-9B24-B8E3D791D846}"/>
    <dgm:cxn modelId="{756A5A5A-1007-4485-8154-C9B5BBB67194}" srcId="{6E850ACF-B175-4C74-8EE2-79458ADA2BE7}" destId="{DF622327-F71B-4597-B732-A2A59394FF1C}" srcOrd="10" destOrd="0" parTransId="{3B0BD46A-8880-4D4E-9689-B2EB9790DE8D}" sibTransId="{BF8C8F5B-38C0-4159-9E81-72363421D1BC}"/>
    <dgm:cxn modelId="{75728B7B-D1C5-42F7-B372-11A698D94E20}" srcId="{6E850ACF-B175-4C74-8EE2-79458ADA2BE7}" destId="{36606FAD-B9A6-4872-B5F4-942157507AC2}" srcOrd="1" destOrd="0" parTransId="{60845D8A-7509-4EDD-B2AB-233EAD88B9ED}" sibTransId="{866076D7-579B-4B40-A4DB-1BC6A9213E4E}"/>
    <dgm:cxn modelId="{3327757D-942B-4594-BEEB-1FE97C2DB4A9}" type="presOf" srcId="{257C9DB6-B36E-4594-9603-8E86EFFC0C4E}" destId="{BEC6016E-75A5-44F0-A494-24EFD7B7253C}" srcOrd="0" destOrd="0" presId="urn:microsoft.com/office/officeart/2005/8/layout/cycle2"/>
    <dgm:cxn modelId="{03758281-9905-46DD-92FC-A59729FC7F56}" type="presOf" srcId="{ECEB38BA-503B-47F7-BAD3-D6186944A379}" destId="{C0DE6379-547E-48E4-8244-C8BD254CF031}" srcOrd="1" destOrd="0" presId="urn:microsoft.com/office/officeart/2005/8/layout/cycle2"/>
    <dgm:cxn modelId="{5B0FE283-EE32-41F3-A8A2-B14349E6CFD2}" type="presOf" srcId="{BF8C8F5B-38C0-4159-9E81-72363421D1BC}" destId="{FA28C8EF-D56A-4AD6-AC77-F66F235EF0FA}" srcOrd="0" destOrd="0" presId="urn:microsoft.com/office/officeart/2005/8/layout/cycle2"/>
    <dgm:cxn modelId="{83CDE488-0B84-4B2B-BD7E-1ADC391EC853}" type="presOf" srcId="{78EAAC96-94FE-4B6F-8C56-923AD8A0412E}" destId="{2E1A5098-B674-4932-8937-F81C71955E93}" srcOrd="0" destOrd="0" presId="urn:microsoft.com/office/officeart/2005/8/layout/cycle2"/>
    <dgm:cxn modelId="{A5BF6E8B-4695-4648-AE1A-602E10AC8E0F}" type="presOf" srcId="{C5A3F664-9630-4671-B95A-46F2F3EA3E24}" destId="{26A79F26-6D93-4427-AA86-2764A4C28D8B}" srcOrd="0" destOrd="0" presId="urn:microsoft.com/office/officeart/2005/8/layout/cycle2"/>
    <dgm:cxn modelId="{2EBB9C93-0BB7-48F5-A0D7-E1AD680D090B}" type="presOf" srcId="{23E1684D-D996-4B51-945F-050CA7FD9D51}" destId="{AF73049B-5B8E-4CB6-98D1-6D5822EFD192}" srcOrd="0" destOrd="0" presId="urn:microsoft.com/office/officeart/2005/8/layout/cycle2"/>
    <dgm:cxn modelId="{B10DB299-9171-4EE5-8A91-9098845D7713}" type="presOf" srcId="{2097E18F-F75E-4943-9C6A-31DC0B36FDE7}" destId="{EE8B2F90-5409-4918-A330-3A3885CA95FB}" srcOrd="0" destOrd="0" presId="urn:microsoft.com/office/officeart/2005/8/layout/cycle2"/>
    <dgm:cxn modelId="{5ECF3F9D-C436-4076-99E4-7B37732C5FBC}" type="presOf" srcId="{96178FA8-488A-4D77-A4EF-05AFCC3A7FCE}" destId="{0E17A144-2D6D-45BE-BECF-EB1C5A4DEA86}" srcOrd="0" destOrd="0" presId="urn:microsoft.com/office/officeart/2005/8/layout/cycle2"/>
    <dgm:cxn modelId="{B01846A2-6275-40F6-B4E5-5230FE3482D5}" type="presOf" srcId="{FF28BCB6-883F-46FE-A026-8E0372D88EA6}" destId="{ECBD404D-B7DF-484B-991E-2C5C4ED562BE}" srcOrd="0" destOrd="0" presId="urn:microsoft.com/office/officeart/2005/8/layout/cycle2"/>
    <dgm:cxn modelId="{D2A800A5-A339-4315-8F28-2505C216F9FA}" srcId="{6E850ACF-B175-4C74-8EE2-79458ADA2BE7}" destId="{2097E18F-F75E-4943-9C6A-31DC0B36FDE7}" srcOrd="0" destOrd="0" parTransId="{2FF4AAB7-5A09-4459-8179-EBB9E425C68D}" sibTransId="{ECF2977A-70C2-4564-91AD-39D39620C5EF}"/>
    <dgm:cxn modelId="{817C47B2-D9BD-4D63-82E5-875F44FA113F}" srcId="{6E850ACF-B175-4C74-8EE2-79458ADA2BE7}" destId="{96178FA8-488A-4D77-A4EF-05AFCC3A7FCE}" srcOrd="2" destOrd="0" parTransId="{4C2A86F0-9B0A-47BC-B1DA-28DE0D8661F1}" sibTransId="{78EAAC96-94FE-4B6F-8C56-923AD8A0412E}"/>
    <dgm:cxn modelId="{A99612B6-9B8A-4D1B-BE67-7B92E0B56CF9}" type="presOf" srcId="{E21ED21C-6544-4FA0-86E0-FFFEFC074250}" destId="{A48998F4-0BD0-4B68-9CBF-65029E06CCE8}" srcOrd="0" destOrd="0" presId="urn:microsoft.com/office/officeart/2005/8/layout/cycle2"/>
    <dgm:cxn modelId="{2C5168BF-0258-425B-B6D2-C64565A4F707}" srcId="{6E850ACF-B175-4C74-8EE2-79458ADA2BE7}" destId="{E21ED21C-6544-4FA0-86E0-FFFEFC074250}" srcOrd="9" destOrd="0" parTransId="{933A2D5A-F477-44DA-AA5E-CD54C10F6B3F}" sibTransId="{5E4653BA-EF9F-4F8D-9C22-A0A391882306}"/>
    <dgm:cxn modelId="{9F37C5C1-358B-4C7C-B8AD-33777A2974CB}" type="presOf" srcId="{BF8C8F5B-38C0-4159-9E81-72363421D1BC}" destId="{2E6F2475-1E61-4D78-9CEA-789D950E26C5}" srcOrd="1" destOrd="0" presId="urn:microsoft.com/office/officeart/2005/8/layout/cycle2"/>
    <dgm:cxn modelId="{31BE69C5-4F0E-461F-8D57-F51F2430FD2A}" type="presOf" srcId="{10CB9C59-9F9C-4D47-B908-6E17008D6333}" destId="{E5D08AA4-F912-4C8D-824D-18ACE41DFB15}" srcOrd="0" destOrd="0" presId="urn:microsoft.com/office/officeart/2005/8/layout/cycle2"/>
    <dgm:cxn modelId="{E196D6CC-1010-4A80-B70B-7FD247E8B591}" type="presOf" srcId="{D3AA7C8A-A50A-4490-88B3-6D71E52EC4AF}" destId="{1F299087-D5A8-4BA8-A9ED-D0DA404C0CB5}" srcOrd="1" destOrd="0" presId="urn:microsoft.com/office/officeart/2005/8/layout/cycle2"/>
    <dgm:cxn modelId="{DDE75DCD-52C6-4AE4-8242-A20FE206881C}" srcId="{6E850ACF-B175-4C74-8EE2-79458ADA2BE7}" destId="{10CB9C59-9F9C-4D47-B908-6E17008D6333}" srcOrd="8" destOrd="0" parTransId="{39377CB9-CECF-4A25-AFD8-6CA08596AAD2}" sibTransId="{D3AA7C8A-A50A-4490-88B3-6D71E52EC4AF}"/>
    <dgm:cxn modelId="{DF5BB8D5-9964-4FE7-8A2F-F8EFB1F9CF8A}" type="presOf" srcId="{8E396637-25FE-452E-B30C-CA36DD36B064}" destId="{385ECB85-2C74-4538-B85D-48DB35E3C58D}" srcOrd="1" destOrd="0" presId="urn:microsoft.com/office/officeart/2005/8/layout/cycle2"/>
    <dgm:cxn modelId="{1AADBBE5-65C4-4461-A9C4-AF10B15421E5}" type="presOf" srcId="{FF28BCB6-883F-46FE-A026-8E0372D88EA6}" destId="{BDDC68B1-16A5-45D4-AFFA-9EAC5DB6798F}" srcOrd="1" destOrd="0" presId="urn:microsoft.com/office/officeart/2005/8/layout/cycle2"/>
    <dgm:cxn modelId="{AF7F2BE9-257D-4B48-A1F6-1E72157EAA53}" type="presOf" srcId="{286204FC-2751-46F2-9132-EF4EC7DDA26E}" destId="{A740426D-F4B0-47B2-87A0-BFBBAF0AEA82}" srcOrd="0" destOrd="0" presId="urn:microsoft.com/office/officeart/2005/8/layout/cycle2"/>
    <dgm:cxn modelId="{203960F6-332A-493B-9E0F-566108C76B5B}" type="presOf" srcId="{ECF2977A-70C2-4564-91AD-39D39620C5EF}" destId="{7EE0A78F-551D-479F-BC0B-105C8050E3C4}" srcOrd="0" destOrd="0" presId="urn:microsoft.com/office/officeart/2005/8/layout/cycle2"/>
    <dgm:cxn modelId="{A114B8FA-4A02-4E81-8E04-6A58BD3E692C}" type="presOf" srcId="{866076D7-579B-4B40-A4DB-1BC6A9213E4E}" destId="{E124F5E9-1DB0-4C11-9FF7-7CCD90B9A7FE}" srcOrd="1" destOrd="0" presId="urn:microsoft.com/office/officeart/2005/8/layout/cycle2"/>
    <dgm:cxn modelId="{78DB4DFD-47C8-46AF-B217-818AEBA6E009}" type="presOf" srcId="{8E396637-25FE-452E-B30C-CA36DD36B064}" destId="{D1446F9B-2D17-4883-94BE-BA91C76E19E1}" srcOrd="0" destOrd="0" presId="urn:microsoft.com/office/officeart/2005/8/layout/cycle2"/>
    <dgm:cxn modelId="{61AB8476-2A04-47CA-A09F-7E461D3ACA26}" type="presParOf" srcId="{EC7F5E67-01C8-4371-976C-4759AED9FA44}" destId="{EE8B2F90-5409-4918-A330-3A3885CA95FB}" srcOrd="0" destOrd="0" presId="urn:microsoft.com/office/officeart/2005/8/layout/cycle2"/>
    <dgm:cxn modelId="{06838B49-6312-4FAB-AC15-86AC63D02EE2}" type="presParOf" srcId="{EC7F5E67-01C8-4371-976C-4759AED9FA44}" destId="{7EE0A78F-551D-479F-BC0B-105C8050E3C4}" srcOrd="1" destOrd="0" presId="urn:microsoft.com/office/officeart/2005/8/layout/cycle2"/>
    <dgm:cxn modelId="{DE4EF12F-64BF-4140-957C-6265C6AAD0A2}" type="presParOf" srcId="{7EE0A78F-551D-479F-BC0B-105C8050E3C4}" destId="{F297C8AD-7A25-4563-8840-FCD32E950833}" srcOrd="0" destOrd="0" presId="urn:microsoft.com/office/officeart/2005/8/layout/cycle2"/>
    <dgm:cxn modelId="{555D43C1-6043-4107-9974-8CED1A3EDC1C}" type="presParOf" srcId="{EC7F5E67-01C8-4371-976C-4759AED9FA44}" destId="{B554ABC4-9FE3-451F-A1DC-BF4400A139C6}" srcOrd="2" destOrd="0" presId="urn:microsoft.com/office/officeart/2005/8/layout/cycle2"/>
    <dgm:cxn modelId="{6B5E2428-1AEA-48BA-AA7A-1FB232EACF79}" type="presParOf" srcId="{EC7F5E67-01C8-4371-976C-4759AED9FA44}" destId="{06CF0B52-AD25-4910-A4BC-A435CD2134CA}" srcOrd="3" destOrd="0" presId="urn:microsoft.com/office/officeart/2005/8/layout/cycle2"/>
    <dgm:cxn modelId="{F13CAD62-9CE1-4599-AABD-7FD14F32378F}" type="presParOf" srcId="{06CF0B52-AD25-4910-A4BC-A435CD2134CA}" destId="{E124F5E9-1DB0-4C11-9FF7-7CCD90B9A7FE}" srcOrd="0" destOrd="0" presId="urn:microsoft.com/office/officeart/2005/8/layout/cycle2"/>
    <dgm:cxn modelId="{484FE497-4F6B-4A23-957B-FA3F5F1CEA45}" type="presParOf" srcId="{EC7F5E67-01C8-4371-976C-4759AED9FA44}" destId="{0E17A144-2D6D-45BE-BECF-EB1C5A4DEA86}" srcOrd="4" destOrd="0" presId="urn:microsoft.com/office/officeart/2005/8/layout/cycle2"/>
    <dgm:cxn modelId="{3CBC5465-428E-42FB-98E0-C057EEF5780E}" type="presParOf" srcId="{EC7F5E67-01C8-4371-976C-4759AED9FA44}" destId="{2E1A5098-B674-4932-8937-F81C71955E93}" srcOrd="5" destOrd="0" presId="urn:microsoft.com/office/officeart/2005/8/layout/cycle2"/>
    <dgm:cxn modelId="{36B5C0FF-62E7-45F3-A2D2-E1BF4A32E2D7}" type="presParOf" srcId="{2E1A5098-B674-4932-8937-F81C71955E93}" destId="{3DDABCF5-2332-48F8-BEF2-E96DD25AB85A}" srcOrd="0" destOrd="0" presId="urn:microsoft.com/office/officeart/2005/8/layout/cycle2"/>
    <dgm:cxn modelId="{EF01ED03-C309-498A-849C-90A1203C27F2}" type="presParOf" srcId="{EC7F5E67-01C8-4371-976C-4759AED9FA44}" destId="{BEC6016E-75A5-44F0-A494-24EFD7B7253C}" srcOrd="6" destOrd="0" presId="urn:microsoft.com/office/officeart/2005/8/layout/cycle2"/>
    <dgm:cxn modelId="{35234FC6-CE68-4757-BF5D-762DBF47D6BD}" type="presParOf" srcId="{EC7F5E67-01C8-4371-976C-4759AED9FA44}" destId="{BD09935D-D8CB-4275-8400-44EC74F8E835}" srcOrd="7" destOrd="0" presId="urn:microsoft.com/office/officeart/2005/8/layout/cycle2"/>
    <dgm:cxn modelId="{08B3FF90-E242-4823-B8DD-B01A7D2FC03D}" type="presParOf" srcId="{BD09935D-D8CB-4275-8400-44EC74F8E835}" destId="{7E23793A-0475-4F4B-ADD8-1C8AFAB79B78}" srcOrd="0" destOrd="0" presId="urn:microsoft.com/office/officeart/2005/8/layout/cycle2"/>
    <dgm:cxn modelId="{7528B646-46E0-4389-8635-BBA90EECB7E2}" type="presParOf" srcId="{EC7F5E67-01C8-4371-976C-4759AED9FA44}" destId="{AF73049B-5B8E-4CB6-98D1-6D5822EFD192}" srcOrd="8" destOrd="0" presId="urn:microsoft.com/office/officeart/2005/8/layout/cycle2"/>
    <dgm:cxn modelId="{9DA1474A-5C1F-4B0A-9F22-428FB4D0CEE2}" type="presParOf" srcId="{EC7F5E67-01C8-4371-976C-4759AED9FA44}" destId="{F0135D69-6CDF-479B-AB36-76BE2D184E66}" srcOrd="9" destOrd="0" presId="urn:microsoft.com/office/officeart/2005/8/layout/cycle2"/>
    <dgm:cxn modelId="{5745784E-394E-4298-829E-A4E9701F72A9}" type="presParOf" srcId="{F0135D69-6CDF-479B-AB36-76BE2D184E66}" destId="{C0DE6379-547E-48E4-8244-C8BD254CF031}" srcOrd="0" destOrd="0" presId="urn:microsoft.com/office/officeart/2005/8/layout/cycle2"/>
    <dgm:cxn modelId="{F40B06C5-681B-4AFF-B6BC-EFF59DA73F37}" type="presParOf" srcId="{EC7F5E67-01C8-4371-976C-4759AED9FA44}" destId="{9CDC0BF7-7DC8-4112-86AF-7B2CBDCF2041}" srcOrd="10" destOrd="0" presId="urn:microsoft.com/office/officeart/2005/8/layout/cycle2"/>
    <dgm:cxn modelId="{8E423137-58D2-435C-BF8F-6C2DEF276D04}" type="presParOf" srcId="{EC7F5E67-01C8-4371-976C-4759AED9FA44}" destId="{ECBD404D-B7DF-484B-991E-2C5C4ED562BE}" srcOrd="11" destOrd="0" presId="urn:microsoft.com/office/officeart/2005/8/layout/cycle2"/>
    <dgm:cxn modelId="{F67AD37F-2D80-4DF3-9A36-01229E4D5CE1}" type="presParOf" srcId="{ECBD404D-B7DF-484B-991E-2C5C4ED562BE}" destId="{BDDC68B1-16A5-45D4-AFFA-9EAC5DB6798F}" srcOrd="0" destOrd="0" presId="urn:microsoft.com/office/officeart/2005/8/layout/cycle2"/>
    <dgm:cxn modelId="{8492577D-4F3C-45C0-B9F5-668BC9FE6EAE}" type="presParOf" srcId="{EC7F5E67-01C8-4371-976C-4759AED9FA44}" destId="{26A79F26-6D93-4427-AA86-2764A4C28D8B}" srcOrd="12" destOrd="0" presId="urn:microsoft.com/office/officeart/2005/8/layout/cycle2"/>
    <dgm:cxn modelId="{D1782880-DECD-422E-B1D3-EF44B91BF299}" type="presParOf" srcId="{EC7F5E67-01C8-4371-976C-4759AED9FA44}" destId="{D1446F9B-2D17-4883-94BE-BA91C76E19E1}" srcOrd="13" destOrd="0" presId="urn:microsoft.com/office/officeart/2005/8/layout/cycle2"/>
    <dgm:cxn modelId="{7D734846-44FF-485A-93E9-42293EA3B6E0}" type="presParOf" srcId="{D1446F9B-2D17-4883-94BE-BA91C76E19E1}" destId="{385ECB85-2C74-4538-B85D-48DB35E3C58D}" srcOrd="0" destOrd="0" presId="urn:microsoft.com/office/officeart/2005/8/layout/cycle2"/>
    <dgm:cxn modelId="{E2403408-C20F-44A5-9CBC-0D5D76AAD1B3}" type="presParOf" srcId="{EC7F5E67-01C8-4371-976C-4759AED9FA44}" destId="{A740426D-F4B0-47B2-87A0-BFBBAF0AEA82}" srcOrd="14" destOrd="0" presId="urn:microsoft.com/office/officeart/2005/8/layout/cycle2"/>
    <dgm:cxn modelId="{AEE047EB-B794-4497-AEF4-D6CB3CE316AC}" type="presParOf" srcId="{EC7F5E67-01C8-4371-976C-4759AED9FA44}" destId="{90D57764-50D9-4ED1-93C7-AA75CC5BFAB8}" srcOrd="15" destOrd="0" presId="urn:microsoft.com/office/officeart/2005/8/layout/cycle2"/>
    <dgm:cxn modelId="{6BB4BD0C-8904-42D8-B34C-A4D540D15FCB}" type="presParOf" srcId="{90D57764-50D9-4ED1-93C7-AA75CC5BFAB8}" destId="{9750F4B4-1602-4491-9EB6-F44DF29E53DF}" srcOrd="0" destOrd="0" presId="urn:microsoft.com/office/officeart/2005/8/layout/cycle2"/>
    <dgm:cxn modelId="{4BCCAD06-2EE7-4F31-B1F0-7E49693C6C48}" type="presParOf" srcId="{EC7F5E67-01C8-4371-976C-4759AED9FA44}" destId="{E5D08AA4-F912-4C8D-824D-18ACE41DFB15}" srcOrd="16" destOrd="0" presId="urn:microsoft.com/office/officeart/2005/8/layout/cycle2"/>
    <dgm:cxn modelId="{01F652ED-49CD-4C77-B47D-D9780F1F8B95}" type="presParOf" srcId="{EC7F5E67-01C8-4371-976C-4759AED9FA44}" destId="{F1BB7C9D-EDAB-46DD-9516-66D6519BC2C9}" srcOrd="17" destOrd="0" presId="urn:microsoft.com/office/officeart/2005/8/layout/cycle2"/>
    <dgm:cxn modelId="{183B7272-181A-4D50-8376-37194C4620E5}" type="presParOf" srcId="{F1BB7C9D-EDAB-46DD-9516-66D6519BC2C9}" destId="{1F299087-D5A8-4BA8-A9ED-D0DA404C0CB5}" srcOrd="0" destOrd="0" presId="urn:microsoft.com/office/officeart/2005/8/layout/cycle2"/>
    <dgm:cxn modelId="{324B412D-DAC1-4430-8FA5-6F6682C5CEBA}" type="presParOf" srcId="{EC7F5E67-01C8-4371-976C-4759AED9FA44}" destId="{A48998F4-0BD0-4B68-9CBF-65029E06CCE8}" srcOrd="18" destOrd="0" presId="urn:microsoft.com/office/officeart/2005/8/layout/cycle2"/>
    <dgm:cxn modelId="{8B5A38E9-9A2C-4D53-9B35-82F030D2C79D}" type="presParOf" srcId="{EC7F5E67-01C8-4371-976C-4759AED9FA44}" destId="{2101CE09-4336-4724-9D54-C3DBED6666B7}" srcOrd="19" destOrd="0" presId="urn:microsoft.com/office/officeart/2005/8/layout/cycle2"/>
    <dgm:cxn modelId="{AC2B4F20-E336-42F9-B18C-34BE23FC8A98}" type="presParOf" srcId="{2101CE09-4336-4724-9D54-C3DBED6666B7}" destId="{CC1E8162-401B-4D15-B746-718114783213}" srcOrd="0" destOrd="0" presId="urn:microsoft.com/office/officeart/2005/8/layout/cycle2"/>
    <dgm:cxn modelId="{9431F496-5B4E-442E-9444-928E3F22B347}" type="presParOf" srcId="{EC7F5E67-01C8-4371-976C-4759AED9FA44}" destId="{7963517C-25D2-4FF1-9828-FF9871C41E49}" srcOrd="20" destOrd="0" presId="urn:microsoft.com/office/officeart/2005/8/layout/cycle2"/>
    <dgm:cxn modelId="{C3AF30FF-7359-4705-9497-C5BDD0F11011}" type="presParOf" srcId="{EC7F5E67-01C8-4371-976C-4759AED9FA44}" destId="{FA28C8EF-D56A-4AD6-AC77-F66F235EF0FA}" srcOrd="21" destOrd="0" presId="urn:microsoft.com/office/officeart/2005/8/layout/cycle2"/>
    <dgm:cxn modelId="{2F02071C-E0BB-4F17-A218-536FF43EECC9}" type="presParOf" srcId="{FA28C8EF-D56A-4AD6-AC77-F66F235EF0FA}" destId="{2E6F2475-1E61-4D78-9CEA-789D950E26C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6E850ACF-B175-4C74-8EE2-79458ADA2BE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97E18F-F75E-4943-9C6A-31DC0B36FDE7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2FF4AAB7-5A09-4459-8179-EBB9E425C68D}" type="parTrans" cxnId="{D2A800A5-A339-4315-8F28-2505C216F9FA}">
      <dgm:prSet/>
      <dgm:spPr/>
      <dgm:t>
        <a:bodyPr/>
        <a:lstStyle/>
        <a:p>
          <a:endParaRPr lang="en-US"/>
        </a:p>
      </dgm:t>
    </dgm:pt>
    <dgm:pt modelId="{ECF2977A-70C2-4564-91AD-39D39620C5EF}" type="sibTrans" cxnId="{D2A800A5-A339-4315-8F28-2505C216F9FA}">
      <dgm:prSet/>
      <dgm:spPr/>
      <dgm:t>
        <a:bodyPr/>
        <a:lstStyle/>
        <a:p>
          <a:endParaRPr lang="en-US"/>
        </a:p>
      </dgm:t>
    </dgm:pt>
    <dgm:pt modelId="{36606FAD-B9A6-4872-B5F4-942157507AC2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2</a:t>
          </a:r>
        </a:p>
      </dgm:t>
    </dgm:pt>
    <dgm:pt modelId="{60845D8A-7509-4EDD-B2AB-233EAD88B9ED}" type="parTrans" cxnId="{75728B7B-D1C5-42F7-B372-11A698D94E20}">
      <dgm:prSet/>
      <dgm:spPr/>
      <dgm:t>
        <a:bodyPr/>
        <a:lstStyle/>
        <a:p>
          <a:endParaRPr lang="en-US"/>
        </a:p>
      </dgm:t>
    </dgm:pt>
    <dgm:pt modelId="{866076D7-579B-4B40-A4DB-1BC6A9213E4E}" type="sibTrans" cxnId="{75728B7B-D1C5-42F7-B372-11A698D94E20}">
      <dgm:prSet/>
      <dgm:spPr/>
      <dgm:t>
        <a:bodyPr/>
        <a:lstStyle/>
        <a:p>
          <a:endParaRPr lang="en-US"/>
        </a:p>
      </dgm:t>
    </dgm:pt>
    <dgm:pt modelId="{96178FA8-488A-4D77-A4EF-05AFCC3A7FCE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4C2A86F0-9B0A-47BC-B1DA-28DE0D8661F1}" type="parTrans" cxnId="{817C47B2-D9BD-4D63-82E5-875F44FA113F}">
      <dgm:prSet/>
      <dgm:spPr/>
      <dgm:t>
        <a:bodyPr/>
        <a:lstStyle/>
        <a:p>
          <a:endParaRPr lang="en-US"/>
        </a:p>
      </dgm:t>
    </dgm:pt>
    <dgm:pt modelId="{78EAAC96-94FE-4B6F-8C56-923AD8A0412E}" type="sibTrans" cxnId="{817C47B2-D9BD-4D63-82E5-875F44FA113F}">
      <dgm:prSet/>
      <dgm:spPr/>
      <dgm:t>
        <a:bodyPr/>
        <a:lstStyle/>
        <a:p>
          <a:endParaRPr lang="en-US"/>
        </a:p>
      </dgm:t>
    </dgm:pt>
    <dgm:pt modelId="{257C9DB6-B36E-4594-9603-8E86EFFC0C4E}">
      <dgm:prSet phldrT="[Text]"/>
      <dgm:spPr/>
      <dgm:t>
        <a:bodyPr/>
        <a:lstStyle/>
        <a:p>
          <a:r>
            <a:rPr lang="en-US" dirty="0"/>
            <a:t>4</a:t>
          </a:r>
        </a:p>
      </dgm:t>
    </dgm:pt>
    <dgm:pt modelId="{17A7F599-87BA-434C-AE7A-167CAE8CEA6E}" type="parTrans" cxnId="{C488C279-A7B4-4A7C-93A2-9849531C2259}">
      <dgm:prSet/>
      <dgm:spPr/>
      <dgm:t>
        <a:bodyPr/>
        <a:lstStyle/>
        <a:p>
          <a:endParaRPr lang="en-US"/>
        </a:p>
      </dgm:t>
    </dgm:pt>
    <dgm:pt modelId="{5E5192FF-BCAB-41D4-9B24-B8E3D791D846}" type="sibTrans" cxnId="{C488C279-A7B4-4A7C-93A2-9849531C2259}">
      <dgm:prSet/>
      <dgm:spPr/>
      <dgm:t>
        <a:bodyPr/>
        <a:lstStyle/>
        <a:p>
          <a:endParaRPr lang="en-US"/>
        </a:p>
      </dgm:t>
    </dgm:pt>
    <dgm:pt modelId="{23E1684D-D996-4B51-945F-050CA7FD9D51}">
      <dgm:prSet phldrT="[Text]"/>
      <dgm:spPr/>
      <dgm:t>
        <a:bodyPr/>
        <a:lstStyle/>
        <a:p>
          <a:r>
            <a:rPr lang="en-US" dirty="0"/>
            <a:t>0</a:t>
          </a:r>
        </a:p>
      </dgm:t>
    </dgm:pt>
    <dgm:pt modelId="{6EDAEDD3-4B6F-4C72-9C69-1A5C30E0F652}" type="parTrans" cxnId="{5FD6822F-7BD3-404B-8E46-6BD51956BCC7}">
      <dgm:prSet/>
      <dgm:spPr/>
      <dgm:t>
        <a:bodyPr/>
        <a:lstStyle/>
        <a:p>
          <a:endParaRPr lang="en-US"/>
        </a:p>
      </dgm:t>
    </dgm:pt>
    <dgm:pt modelId="{ECEB38BA-503B-47F7-BAD3-D6186944A379}" type="sibTrans" cxnId="{5FD6822F-7BD3-404B-8E46-6BD51956BCC7}">
      <dgm:prSet/>
      <dgm:spPr/>
      <dgm:t>
        <a:bodyPr/>
        <a:lstStyle/>
        <a:p>
          <a:endParaRPr lang="en-US"/>
        </a:p>
      </dgm:t>
    </dgm:pt>
    <dgm:pt modelId="{EC7F5E67-01C8-4371-976C-4759AED9FA44}" type="pres">
      <dgm:prSet presAssocID="{6E850ACF-B175-4C74-8EE2-79458ADA2BE7}" presName="cycle" presStyleCnt="0">
        <dgm:presLayoutVars>
          <dgm:dir/>
          <dgm:resizeHandles val="exact"/>
        </dgm:presLayoutVars>
      </dgm:prSet>
      <dgm:spPr/>
    </dgm:pt>
    <dgm:pt modelId="{EE8B2F90-5409-4918-A330-3A3885CA95FB}" type="pres">
      <dgm:prSet presAssocID="{2097E18F-F75E-4943-9C6A-31DC0B36FDE7}" presName="node" presStyleLbl="node1" presStyleIdx="0" presStyleCnt="5">
        <dgm:presLayoutVars>
          <dgm:bulletEnabled val="1"/>
        </dgm:presLayoutVars>
      </dgm:prSet>
      <dgm:spPr/>
    </dgm:pt>
    <dgm:pt modelId="{7EE0A78F-551D-479F-BC0B-105C8050E3C4}" type="pres">
      <dgm:prSet presAssocID="{ECF2977A-70C2-4564-91AD-39D39620C5EF}" presName="sibTrans" presStyleLbl="sibTrans2D1" presStyleIdx="0" presStyleCnt="5"/>
      <dgm:spPr/>
    </dgm:pt>
    <dgm:pt modelId="{F297C8AD-7A25-4563-8840-FCD32E950833}" type="pres">
      <dgm:prSet presAssocID="{ECF2977A-70C2-4564-91AD-39D39620C5EF}" presName="connectorText" presStyleLbl="sibTrans2D1" presStyleIdx="0" presStyleCnt="5"/>
      <dgm:spPr/>
    </dgm:pt>
    <dgm:pt modelId="{B554ABC4-9FE3-451F-A1DC-BF4400A139C6}" type="pres">
      <dgm:prSet presAssocID="{36606FAD-B9A6-4872-B5F4-942157507AC2}" presName="node" presStyleLbl="node1" presStyleIdx="1" presStyleCnt="5">
        <dgm:presLayoutVars>
          <dgm:bulletEnabled val="1"/>
        </dgm:presLayoutVars>
      </dgm:prSet>
      <dgm:spPr/>
    </dgm:pt>
    <dgm:pt modelId="{06CF0B52-AD25-4910-A4BC-A435CD2134CA}" type="pres">
      <dgm:prSet presAssocID="{866076D7-579B-4B40-A4DB-1BC6A9213E4E}" presName="sibTrans" presStyleLbl="sibTrans2D1" presStyleIdx="1" presStyleCnt="5"/>
      <dgm:spPr/>
    </dgm:pt>
    <dgm:pt modelId="{E124F5E9-1DB0-4C11-9FF7-7CCD90B9A7FE}" type="pres">
      <dgm:prSet presAssocID="{866076D7-579B-4B40-A4DB-1BC6A9213E4E}" presName="connectorText" presStyleLbl="sibTrans2D1" presStyleIdx="1" presStyleCnt="5"/>
      <dgm:spPr/>
    </dgm:pt>
    <dgm:pt modelId="{0E17A144-2D6D-45BE-BECF-EB1C5A4DEA86}" type="pres">
      <dgm:prSet presAssocID="{96178FA8-488A-4D77-A4EF-05AFCC3A7FCE}" presName="node" presStyleLbl="node1" presStyleIdx="2" presStyleCnt="5">
        <dgm:presLayoutVars>
          <dgm:bulletEnabled val="1"/>
        </dgm:presLayoutVars>
      </dgm:prSet>
      <dgm:spPr/>
    </dgm:pt>
    <dgm:pt modelId="{2E1A5098-B674-4932-8937-F81C71955E93}" type="pres">
      <dgm:prSet presAssocID="{78EAAC96-94FE-4B6F-8C56-923AD8A0412E}" presName="sibTrans" presStyleLbl="sibTrans2D1" presStyleIdx="2" presStyleCnt="5"/>
      <dgm:spPr/>
    </dgm:pt>
    <dgm:pt modelId="{3DDABCF5-2332-48F8-BEF2-E96DD25AB85A}" type="pres">
      <dgm:prSet presAssocID="{78EAAC96-94FE-4B6F-8C56-923AD8A0412E}" presName="connectorText" presStyleLbl="sibTrans2D1" presStyleIdx="2" presStyleCnt="5"/>
      <dgm:spPr/>
    </dgm:pt>
    <dgm:pt modelId="{BEC6016E-75A5-44F0-A494-24EFD7B7253C}" type="pres">
      <dgm:prSet presAssocID="{257C9DB6-B36E-4594-9603-8E86EFFC0C4E}" presName="node" presStyleLbl="node1" presStyleIdx="3" presStyleCnt="5">
        <dgm:presLayoutVars>
          <dgm:bulletEnabled val="1"/>
        </dgm:presLayoutVars>
      </dgm:prSet>
      <dgm:spPr/>
    </dgm:pt>
    <dgm:pt modelId="{BD09935D-D8CB-4275-8400-44EC74F8E835}" type="pres">
      <dgm:prSet presAssocID="{5E5192FF-BCAB-41D4-9B24-B8E3D791D846}" presName="sibTrans" presStyleLbl="sibTrans2D1" presStyleIdx="3" presStyleCnt="5"/>
      <dgm:spPr/>
    </dgm:pt>
    <dgm:pt modelId="{7E23793A-0475-4F4B-ADD8-1C8AFAB79B78}" type="pres">
      <dgm:prSet presAssocID="{5E5192FF-BCAB-41D4-9B24-B8E3D791D846}" presName="connectorText" presStyleLbl="sibTrans2D1" presStyleIdx="3" presStyleCnt="5"/>
      <dgm:spPr/>
    </dgm:pt>
    <dgm:pt modelId="{AF73049B-5B8E-4CB6-98D1-6D5822EFD192}" type="pres">
      <dgm:prSet presAssocID="{23E1684D-D996-4B51-945F-050CA7FD9D51}" presName="node" presStyleLbl="node1" presStyleIdx="4" presStyleCnt="5">
        <dgm:presLayoutVars>
          <dgm:bulletEnabled val="1"/>
        </dgm:presLayoutVars>
      </dgm:prSet>
      <dgm:spPr/>
    </dgm:pt>
    <dgm:pt modelId="{F0135D69-6CDF-479B-AB36-76BE2D184E66}" type="pres">
      <dgm:prSet presAssocID="{ECEB38BA-503B-47F7-BAD3-D6186944A379}" presName="sibTrans" presStyleLbl="sibTrans2D1" presStyleIdx="4" presStyleCnt="5"/>
      <dgm:spPr/>
    </dgm:pt>
    <dgm:pt modelId="{C0DE6379-547E-48E4-8244-C8BD254CF031}" type="pres">
      <dgm:prSet presAssocID="{ECEB38BA-503B-47F7-BAD3-D6186944A379}" presName="connectorText" presStyleLbl="sibTrans2D1" presStyleIdx="4" presStyleCnt="5"/>
      <dgm:spPr/>
    </dgm:pt>
  </dgm:ptLst>
  <dgm:cxnLst>
    <dgm:cxn modelId="{07FAF314-A4C8-401D-82BB-80B02012B643}" type="presOf" srcId="{78EAAC96-94FE-4B6F-8C56-923AD8A0412E}" destId="{3DDABCF5-2332-48F8-BEF2-E96DD25AB85A}" srcOrd="1" destOrd="0" presId="urn:microsoft.com/office/officeart/2005/8/layout/cycle2"/>
    <dgm:cxn modelId="{13020816-4735-4DB1-A23E-375FC0CAE29D}" type="presOf" srcId="{5E5192FF-BCAB-41D4-9B24-B8E3D791D846}" destId="{7E23793A-0475-4F4B-ADD8-1C8AFAB79B78}" srcOrd="1" destOrd="0" presId="urn:microsoft.com/office/officeart/2005/8/layout/cycle2"/>
    <dgm:cxn modelId="{B673CE25-D516-4127-B17B-3CB6A1B98D5D}" type="presOf" srcId="{ECF2977A-70C2-4564-91AD-39D39620C5EF}" destId="{F297C8AD-7A25-4563-8840-FCD32E950833}" srcOrd="1" destOrd="0" presId="urn:microsoft.com/office/officeart/2005/8/layout/cycle2"/>
    <dgm:cxn modelId="{B90FAB26-EF5E-4F9A-92AA-CBC260DBA082}" type="presOf" srcId="{36606FAD-B9A6-4872-B5F4-942157507AC2}" destId="{B554ABC4-9FE3-451F-A1DC-BF4400A139C6}" srcOrd="0" destOrd="0" presId="urn:microsoft.com/office/officeart/2005/8/layout/cycle2"/>
    <dgm:cxn modelId="{BB55B626-EC26-4663-AC21-FCFFFD068A03}" type="presOf" srcId="{6E850ACF-B175-4C74-8EE2-79458ADA2BE7}" destId="{EC7F5E67-01C8-4371-976C-4759AED9FA44}" srcOrd="0" destOrd="0" presId="urn:microsoft.com/office/officeart/2005/8/layout/cycle2"/>
    <dgm:cxn modelId="{5FD6822F-7BD3-404B-8E46-6BD51956BCC7}" srcId="{6E850ACF-B175-4C74-8EE2-79458ADA2BE7}" destId="{23E1684D-D996-4B51-945F-050CA7FD9D51}" srcOrd="4" destOrd="0" parTransId="{6EDAEDD3-4B6F-4C72-9C69-1A5C30E0F652}" sibTransId="{ECEB38BA-503B-47F7-BAD3-D6186944A379}"/>
    <dgm:cxn modelId="{2908C43D-61C7-430D-9797-F45AC05D277F}" type="presOf" srcId="{5E5192FF-BCAB-41D4-9B24-B8E3D791D846}" destId="{BD09935D-D8CB-4275-8400-44EC74F8E835}" srcOrd="0" destOrd="0" presId="urn:microsoft.com/office/officeart/2005/8/layout/cycle2"/>
    <dgm:cxn modelId="{43E8D167-93CC-4F11-B7D3-E0725D6E4C3C}" type="presOf" srcId="{ECEB38BA-503B-47F7-BAD3-D6186944A379}" destId="{F0135D69-6CDF-479B-AB36-76BE2D184E66}" srcOrd="0" destOrd="0" presId="urn:microsoft.com/office/officeart/2005/8/layout/cycle2"/>
    <dgm:cxn modelId="{5AC92D4E-7DE5-43BD-8CC5-CA616021DC79}" type="presOf" srcId="{866076D7-579B-4B40-A4DB-1BC6A9213E4E}" destId="{06CF0B52-AD25-4910-A4BC-A435CD2134CA}" srcOrd="0" destOrd="0" presId="urn:microsoft.com/office/officeart/2005/8/layout/cycle2"/>
    <dgm:cxn modelId="{C488C279-A7B4-4A7C-93A2-9849531C2259}" srcId="{6E850ACF-B175-4C74-8EE2-79458ADA2BE7}" destId="{257C9DB6-B36E-4594-9603-8E86EFFC0C4E}" srcOrd="3" destOrd="0" parTransId="{17A7F599-87BA-434C-AE7A-167CAE8CEA6E}" sibTransId="{5E5192FF-BCAB-41D4-9B24-B8E3D791D846}"/>
    <dgm:cxn modelId="{75728B7B-D1C5-42F7-B372-11A698D94E20}" srcId="{6E850ACF-B175-4C74-8EE2-79458ADA2BE7}" destId="{36606FAD-B9A6-4872-B5F4-942157507AC2}" srcOrd="1" destOrd="0" parTransId="{60845D8A-7509-4EDD-B2AB-233EAD88B9ED}" sibTransId="{866076D7-579B-4B40-A4DB-1BC6A9213E4E}"/>
    <dgm:cxn modelId="{3327757D-942B-4594-BEEB-1FE97C2DB4A9}" type="presOf" srcId="{257C9DB6-B36E-4594-9603-8E86EFFC0C4E}" destId="{BEC6016E-75A5-44F0-A494-24EFD7B7253C}" srcOrd="0" destOrd="0" presId="urn:microsoft.com/office/officeart/2005/8/layout/cycle2"/>
    <dgm:cxn modelId="{03758281-9905-46DD-92FC-A59729FC7F56}" type="presOf" srcId="{ECEB38BA-503B-47F7-BAD3-D6186944A379}" destId="{C0DE6379-547E-48E4-8244-C8BD254CF031}" srcOrd="1" destOrd="0" presId="urn:microsoft.com/office/officeart/2005/8/layout/cycle2"/>
    <dgm:cxn modelId="{83CDE488-0B84-4B2B-BD7E-1ADC391EC853}" type="presOf" srcId="{78EAAC96-94FE-4B6F-8C56-923AD8A0412E}" destId="{2E1A5098-B674-4932-8937-F81C71955E93}" srcOrd="0" destOrd="0" presId="urn:microsoft.com/office/officeart/2005/8/layout/cycle2"/>
    <dgm:cxn modelId="{2EBB9C93-0BB7-48F5-A0D7-E1AD680D090B}" type="presOf" srcId="{23E1684D-D996-4B51-945F-050CA7FD9D51}" destId="{AF73049B-5B8E-4CB6-98D1-6D5822EFD192}" srcOrd="0" destOrd="0" presId="urn:microsoft.com/office/officeart/2005/8/layout/cycle2"/>
    <dgm:cxn modelId="{B10DB299-9171-4EE5-8A91-9098845D7713}" type="presOf" srcId="{2097E18F-F75E-4943-9C6A-31DC0B36FDE7}" destId="{EE8B2F90-5409-4918-A330-3A3885CA95FB}" srcOrd="0" destOrd="0" presId="urn:microsoft.com/office/officeart/2005/8/layout/cycle2"/>
    <dgm:cxn modelId="{5ECF3F9D-C436-4076-99E4-7B37732C5FBC}" type="presOf" srcId="{96178FA8-488A-4D77-A4EF-05AFCC3A7FCE}" destId="{0E17A144-2D6D-45BE-BECF-EB1C5A4DEA86}" srcOrd="0" destOrd="0" presId="urn:microsoft.com/office/officeart/2005/8/layout/cycle2"/>
    <dgm:cxn modelId="{D2A800A5-A339-4315-8F28-2505C216F9FA}" srcId="{6E850ACF-B175-4C74-8EE2-79458ADA2BE7}" destId="{2097E18F-F75E-4943-9C6A-31DC0B36FDE7}" srcOrd="0" destOrd="0" parTransId="{2FF4AAB7-5A09-4459-8179-EBB9E425C68D}" sibTransId="{ECF2977A-70C2-4564-91AD-39D39620C5EF}"/>
    <dgm:cxn modelId="{817C47B2-D9BD-4D63-82E5-875F44FA113F}" srcId="{6E850ACF-B175-4C74-8EE2-79458ADA2BE7}" destId="{96178FA8-488A-4D77-A4EF-05AFCC3A7FCE}" srcOrd="2" destOrd="0" parTransId="{4C2A86F0-9B0A-47BC-B1DA-28DE0D8661F1}" sibTransId="{78EAAC96-94FE-4B6F-8C56-923AD8A0412E}"/>
    <dgm:cxn modelId="{203960F6-332A-493B-9E0F-566108C76B5B}" type="presOf" srcId="{ECF2977A-70C2-4564-91AD-39D39620C5EF}" destId="{7EE0A78F-551D-479F-BC0B-105C8050E3C4}" srcOrd="0" destOrd="0" presId="urn:microsoft.com/office/officeart/2005/8/layout/cycle2"/>
    <dgm:cxn modelId="{A114B8FA-4A02-4E81-8E04-6A58BD3E692C}" type="presOf" srcId="{866076D7-579B-4B40-A4DB-1BC6A9213E4E}" destId="{E124F5E9-1DB0-4C11-9FF7-7CCD90B9A7FE}" srcOrd="1" destOrd="0" presId="urn:microsoft.com/office/officeart/2005/8/layout/cycle2"/>
    <dgm:cxn modelId="{61AB8476-2A04-47CA-A09F-7E461D3ACA26}" type="presParOf" srcId="{EC7F5E67-01C8-4371-976C-4759AED9FA44}" destId="{EE8B2F90-5409-4918-A330-3A3885CA95FB}" srcOrd="0" destOrd="0" presId="urn:microsoft.com/office/officeart/2005/8/layout/cycle2"/>
    <dgm:cxn modelId="{06838B49-6312-4FAB-AC15-86AC63D02EE2}" type="presParOf" srcId="{EC7F5E67-01C8-4371-976C-4759AED9FA44}" destId="{7EE0A78F-551D-479F-BC0B-105C8050E3C4}" srcOrd="1" destOrd="0" presId="urn:microsoft.com/office/officeart/2005/8/layout/cycle2"/>
    <dgm:cxn modelId="{DE4EF12F-64BF-4140-957C-6265C6AAD0A2}" type="presParOf" srcId="{7EE0A78F-551D-479F-BC0B-105C8050E3C4}" destId="{F297C8AD-7A25-4563-8840-FCD32E950833}" srcOrd="0" destOrd="0" presId="urn:microsoft.com/office/officeart/2005/8/layout/cycle2"/>
    <dgm:cxn modelId="{555D43C1-6043-4107-9974-8CED1A3EDC1C}" type="presParOf" srcId="{EC7F5E67-01C8-4371-976C-4759AED9FA44}" destId="{B554ABC4-9FE3-451F-A1DC-BF4400A139C6}" srcOrd="2" destOrd="0" presId="urn:microsoft.com/office/officeart/2005/8/layout/cycle2"/>
    <dgm:cxn modelId="{6B5E2428-1AEA-48BA-AA7A-1FB232EACF79}" type="presParOf" srcId="{EC7F5E67-01C8-4371-976C-4759AED9FA44}" destId="{06CF0B52-AD25-4910-A4BC-A435CD2134CA}" srcOrd="3" destOrd="0" presId="urn:microsoft.com/office/officeart/2005/8/layout/cycle2"/>
    <dgm:cxn modelId="{F13CAD62-9CE1-4599-AABD-7FD14F32378F}" type="presParOf" srcId="{06CF0B52-AD25-4910-A4BC-A435CD2134CA}" destId="{E124F5E9-1DB0-4C11-9FF7-7CCD90B9A7FE}" srcOrd="0" destOrd="0" presId="urn:microsoft.com/office/officeart/2005/8/layout/cycle2"/>
    <dgm:cxn modelId="{484FE497-4F6B-4A23-957B-FA3F5F1CEA45}" type="presParOf" srcId="{EC7F5E67-01C8-4371-976C-4759AED9FA44}" destId="{0E17A144-2D6D-45BE-BECF-EB1C5A4DEA86}" srcOrd="4" destOrd="0" presId="urn:microsoft.com/office/officeart/2005/8/layout/cycle2"/>
    <dgm:cxn modelId="{3CBC5465-428E-42FB-98E0-C057EEF5780E}" type="presParOf" srcId="{EC7F5E67-01C8-4371-976C-4759AED9FA44}" destId="{2E1A5098-B674-4932-8937-F81C71955E93}" srcOrd="5" destOrd="0" presId="urn:microsoft.com/office/officeart/2005/8/layout/cycle2"/>
    <dgm:cxn modelId="{36B5C0FF-62E7-45F3-A2D2-E1BF4A32E2D7}" type="presParOf" srcId="{2E1A5098-B674-4932-8937-F81C71955E93}" destId="{3DDABCF5-2332-48F8-BEF2-E96DD25AB85A}" srcOrd="0" destOrd="0" presId="urn:microsoft.com/office/officeart/2005/8/layout/cycle2"/>
    <dgm:cxn modelId="{EF01ED03-C309-498A-849C-90A1203C27F2}" type="presParOf" srcId="{EC7F5E67-01C8-4371-976C-4759AED9FA44}" destId="{BEC6016E-75A5-44F0-A494-24EFD7B7253C}" srcOrd="6" destOrd="0" presId="urn:microsoft.com/office/officeart/2005/8/layout/cycle2"/>
    <dgm:cxn modelId="{35234FC6-CE68-4757-BF5D-762DBF47D6BD}" type="presParOf" srcId="{EC7F5E67-01C8-4371-976C-4759AED9FA44}" destId="{BD09935D-D8CB-4275-8400-44EC74F8E835}" srcOrd="7" destOrd="0" presId="urn:microsoft.com/office/officeart/2005/8/layout/cycle2"/>
    <dgm:cxn modelId="{08B3FF90-E242-4823-B8DD-B01A7D2FC03D}" type="presParOf" srcId="{BD09935D-D8CB-4275-8400-44EC74F8E835}" destId="{7E23793A-0475-4F4B-ADD8-1C8AFAB79B78}" srcOrd="0" destOrd="0" presId="urn:microsoft.com/office/officeart/2005/8/layout/cycle2"/>
    <dgm:cxn modelId="{7528B646-46E0-4389-8635-BBA90EECB7E2}" type="presParOf" srcId="{EC7F5E67-01C8-4371-976C-4759AED9FA44}" destId="{AF73049B-5B8E-4CB6-98D1-6D5822EFD192}" srcOrd="8" destOrd="0" presId="urn:microsoft.com/office/officeart/2005/8/layout/cycle2"/>
    <dgm:cxn modelId="{9DA1474A-5C1F-4B0A-9F22-428FB4D0CEE2}" type="presParOf" srcId="{EC7F5E67-01C8-4371-976C-4759AED9FA44}" destId="{F0135D69-6CDF-479B-AB36-76BE2D184E66}" srcOrd="9" destOrd="0" presId="urn:microsoft.com/office/officeart/2005/8/layout/cycle2"/>
    <dgm:cxn modelId="{5745784E-394E-4298-829E-A4E9701F72A9}" type="presParOf" srcId="{F0135D69-6CDF-479B-AB36-76BE2D184E66}" destId="{C0DE6379-547E-48E4-8244-C8BD254CF03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6E850ACF-B175-4C74-8EE2-79458ADA2BE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97E18F-F75E-4943-9C6A-31DC0B36FDE7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2FF4AAB7-5A09-4459-8179-EBB9E425C68D}" type="parTrans" cxnId="{D2A800A5-A339-4315-8F28-2505C216F9FA}">
      <dgm:prSet/>
      <dgm:spPr/>
      <dgm:t>
        <a:bodyPr/>
        <a:lstStyle/>
        <a:p>
          <a:endParaRPr lang="en-US"/>
        </a:p>
      </dgm:t>
    </dgm:pt>
    <dgm:pt modelId="{ECF2977A-70C2-4564-91AD-39D39620C5EF}" type="sibTrans" cxnId="{D2A800A5-A339-4315-8F28-2505C216F9FA}">
      <dgm:prSet/>
      <dgm:spPr/>
      <dgm:t>
        <a:bodyPr/>
        <a:lstStyle/>
        <a:p>
          <a:endParaRPr lang="en-US"/>
        </a:p>
      </dgm:t>
    </dgm:pt>
    <dgm:pt modelId="{36606FAD-B9A6-4872-B5F4-942157507AC2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60845D8A-7509-4EDD-B2AB-233EAD88B9ED}" type="parTrans" cxnId="{75728B7B-D1C5-42F7-B372-11A698D94E20}">
      <dgm:prSet/>
      <dgm:spPr/>
      <dgm:t>
        <a:bodyPr/>
        <a:lstStyle/>
        <a:p>
          <a:endParaRPr lang="en-US"/>
        </a:p>
      </dgm:t>
    </dgm:pt>
    <dgm:pt modelId="{866076D7-579B-4B40-A4DB-1BC6A9213E4E}" type="sibTrans" cxnId="{75728B7B-D1C5-42F7-B372-11A698D94E20}">
      <dgm:prSet/>
      <dgm:spPr/>
      <dgm:t>
        <a:bodyPr/>
        <a:lstStyle/>
        <a:p>
          <a:endParaRPr lang="en-US"/>
        </a:p>
      </dgm:t>
    </dgm:pt>
    <dgm:pt modelId="{96178FA8-488A-4D77-A4EF-05AFCC3A7FCE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4C2A86F0-9B0A-47BC-B1DA-28DE0D8661F1}" type="parTrans" cxnId="{817C47B2-D9BD-4D63-82E5-875F44FA113F}">
      <dgm:prSet/>
      <dgm:spPr/>
      <dgm:t>
        <a:bodyPr/>
        <a:lstStyle/>
        <a:p>
          <a:endParaRPr lang="en-US"/>
        </a:p>
      </dgm:t>
    </dgm:pt>
    <dgm:pt modelId="{78EAAC96-94FE-4B6F-8C56-923AD8A0412E}" type="sibTrans" cxnId="{817C47B2-D9BD-4D63-82E5-875F44FA113F}">
      <dgm:prSet/>
      <dgm:spPr/>
      <dgm:t>
        <a:bodyPr/>
        <a:lstStyle/>
        <a:p>
          <a:endParaRPr lang="en-US"/>
        </a:p>
      </dgm:t>
    </dgm:pt>
    <dgm:pt modelId="{257C9DB6-B36E-4594-9603-8E86EFFC0C4E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/>
            <a:t>4</a:t>
          </a:r>
        </a:p>
      </dgm:t>
    </dgm:pt>
    <dgm:pt modelId="{17A7F599-87BA-434C-AE7A-167CAE8CEA6E}" type="parTrans" cxnId="{C488C279-A7B4-4A7C-93A2-9849531C2259}">
      <dgm:prSet/>
      <dgm:spPr/>
      <dgm:t>
        <a:bodyPr/>
        <a:lstStyle/>
        <a:p>
          <a:endParaRPr lang="en-US"/>
        </a:p>
      </dgm:t>
    </dgm:pt>
    <dgm:pt modelId="{5E5192FF-BCAB-41D4-9B24-B8E3D791D846}" type="sibTrans" cxnId="{C488C279-A7B4-4A7C-93A2-9849531C2259}">
      <dgm:prSet/>
      <dgm:spPr/>
      <dgm:t>
        <a:bodyPr/>
        <a:lstStyle/>
        <a:p>
          <a:endParaRPr lang="en-US"/>
        </a:p>
      </dgm:t>
    </dgm:pt>
    <dgm:pt modelId="{23E1684D-D996-4B51-945F-050CA7FD9D51}">
      <dgm:prSet phldrT="[Text]"/>
      <dgm:spPr/>
      <dgm:t>
        <a:bodyPr/>
        <a:lstStyle/>
        <a:p>
          <a:r>
            <a:rPr lang="en-US" dirty="0"/>
            <a:t>5</a:t>
          </a:r>
        </a:p>
      </dgm:t>
    </dgm:pt>
    <dgm:pt modelId="{6EDAEDD3-4B6F-4C72-9C69-1A5C30E0F652}" type="parTrans" cxnId="{5FD6822F-7BD3-404B-8E46-6BD51956BCC7}">
      <dgm:prSet/>
      <dgm:spPr/>
      <dgm:t>
        <a:bodyPr/>
        <a:lstStyle/>
        <a:p>
          <a:endParaRPr lang="en-US"/>
        </a:p>
      </dgm:t>
    </dgm:pt>
    <dgm:pt modelId="{ECEB38BA-503B-47F7-BAD3-D6186944A379}" type="sibTrans" cxnId="{5FD6822F-7BD3-404B-8E46-6BD51956BCC7}">
      <dgm:prSet/>
      <dgm:spPr/>
      <dgm:t>
        <a:bodyPr/>
        <a:lstStyle/>
        <a:p>
          <a:endParaRPr lang="en-US"/>
        </a:p>
      </dgm:t>
    </dgm:pt>
    <dgm:pt modelId="{0CC32C70-93A1-49CA-9115-1912F871A659}">
      <dgm:prSet/>
      <dgm:spPr/>
      <dgm:t>
        <a:bodyPr/>
        <a:lstStyle/>
        <a:p>
          <a:r>
            <a:rPr lang="en-US" dirty="0"/>
            <a:t>6</a:t>
          </a:r>
        </a:p>
      </dgm:t>
    </dgm:pt>
    <dgm:pt modelId="{46AAEFAA-5DE1-4DC1-99CB-B558D99466C9}" type="parTrans" cxnId="{7C057234-7309-4C2E-A4EC-A721404CA7B5}">
      <dgm:prSet/>
      <dgm:spPr/>
      <dgm:t>
        <a:bodyPr/>
        <a:lstStyle/>
        <a:p>
          <a:endParaRPr lang="en-US"/>
        </a:p>
      </dgm:t>
    </dgm:pt>
    <dgm:pt modelId="{7F9F50F1-DFF0-4120-AEBC-0DB231C388AA}" type="sibTrans" cxnId="{7C057234-7309-4C2E-A4EC-A721404CA7B5}">
      <dgm:prSet/>
      <dgm:spPr/>
      <dgm:t>
        <a:bodyPr/>
        <a:lstStyle/>
        <a:p>
          <a:endParaRPr lang="en-US" dirty="0"/>
        </a:p>
      </dgm:t>
    </dgm:pt>
    <dgm:pt modelId="{A141D5FE-6A4C-4328-9E32-EC5CE505661E}">
      <dgm:prSet/>
      <dgm:spPr/>
      <dgm:t>
        <a:bodyPr/>
        <a:lstStyle/>
        <a:p>
          <a:r>
            <a:rPr lang="en-US" dirty="0"/>
            <a:t>0</a:t>
          </a:r>
        </a:p>
      </dgm:t>
    </dgm:pt>
    <dgm:pt modelId="{1A4073E1-C4F1-4BAF-81D3-1C393F9D8D35}" type="parTrans" cxnId="{368DFA37-0FFE-4189-BBAF-319FBF8EA4CA}">
      <dgm:prSet/>
      <dgm:spPr/>
      <dgm:t>
        <a:bodyPr/>
        <a:lstStyle/>
        <a:p>
          <a:endParaRPr lang="en-US"/>
        </a:p>
      </dgm:t>
    </dgm:pt>
    <dgm:pt modelId="{965C2683-B935-47AC-9994-614E9377C21E}" type="sibTrans" cxnId="{368DFA37-0FFE-4189-BBAF-319FBF8EA4CA}">
      <dgm:prSet/>
      <dgm:spPr/>
      <dgm:t>
        <a:bodyPr/>
        <a:lstStyle/>
        <a:p>
          <a:endParaRPr lang="en-US"/>
        </a:p>
      </dgm:t>
    </dgm:pt>
    <dgm:pt modelId="{EC7F5E67-01C8-4371-976C-4759AED9FA44}" type="pres">
      <dgm:prSet presAssocID="{6E850ACF-B175-4C74-8EE2-79458ADA2BE7}" presName="cycle" presStyleCnt="0">
        <dgm:presLayoutVars>
          <dgm:dir/>
          <dgm:resizeHandles val="exact"/>
        </dgm:presLayoutVars>
      </dgm:prSet>
      <dgm:spPr/>
    </dgm:pt>
    <dgm:pt modelId="{EE8B2F90-5409-4918-A330-3A3885CA95FB}" type="pres">
      <dgm:prSet presAssocID="{2097E18F-F75E-4943-9C6A-31DC0B36FDE7}" presName="node" presStyleLbl="node1" presStyleIdx="0" presStyleCnt="7">
        <dgm:presLayoutVars>
          <dgm:bulletEnabled val="1"/>
        </dgm:presLayoutVars>
      </dgm:prSet>
      <dgm:spPr/>
    </dgm:pt>
    <dgm:pt modelId="{7EE0A78F-551D-479F-BC0B-105C8050E3C4}" type="pres">
      <dgm:prSet presAssocID="{ECF2977A-70C2-4564-91AD-39D39620C5EF}" presName="sibTrans" presStyleLbl="sibTrans2D1" presStyleIdx="0" presStyleCnt="7"/>
      <dgm:spPr/>
    </dgm:pt>
    <dgm:pt modelId="{F297C8AD-7A25-4563-8840-FCD32E950833}" type="pres">
      <dgm:prSet presAssocID="{ECF2977A-70C2-4564-91AD-39D39620C5EF}" presName="connectorText" presStyleLbl="sibTrans2D1" presStyleIdx="0" presStyleCnt="7"/>
      <dgm:spPr/>
    </dgm:pt>
    <dgm:pt modelId="{B554ABC4-9FE3-451F-A1DC-BF4400A139C6}" type="pres">
      <dgm:prSet presAssocID="{36606FAD-B9A6-4872-B5F4-942157507AC2}" presName="node" presStyleLbl="node1" presStyleIdx="1" presStyleCnt="7">
        <dgm:presLayoutVars>
          <dgm:bulletEnabled val="1"/>
        </dgm:presLayoutVars>
      </dgm:prSet>
      <dgm:spPr/>
    </dgm:pt>
    <dgm:pt modelId="{06CF0B52-AD25-4910-A4BC-A435CD2134CA}" type="pres">
      <dgm:prSet presAssocID="{866076D7-579B-4B40-A4DB-1BC6A9213E4E}" presName="sibTrans" presStyleLbl="sibTrans2D1" presStyleIdx="1" presStyleCnt="7"/>
      <dgm:spPr/>
    </dgm:pt>
    <dgm:pt modelId="{E124F5E9-1DB0-4C11-9FF7-7CCD90B9A7FE}" type="pres">
      <dgm:prSet presAssocID="{866076D7-579B-4B40-A4DB-1BC6A9213E4E}" presName="connectorText" presStyleLbl="sibTrans2D1" presStyleIdx="1" presStyleCnt="7"/>
      <dgm:spPr/>
    </dgm:pt>
    <dgm:pt modelId="{0E17A144-2D6D-45BE-BECF-EB1C5A4DEA86}" type="pres">
      <dgm:prSet presAssocID="{96178FA8-488A-4D77-A4EF-05AFCC3A7FCE}" presName="node" presStyleLbl="node1" presStyleIdx="2" presStyleCnt="7">
        <dgm:presLayoutVars>
          <dgm:bulletEnabled val="1"/>
        </dgm:presLayoutVars>
      </dgm:prSet>
      <dgm:spPr/>
    </dgm:pt>
    <dgm:pt modelId="{2E1A5098-B674-4932-8937-F81C71955E93}" type="pres">
      <dgm:prSet presAssocID="{78EAAC96-94FE-4B6F-8C56-923AD8A0412E}" presName="sibTrans" presStyleLbl="sibTrans2D1" presStyleIdx="2" presStyleCnt="7"/>
      <dgm:spPr/>
    </dgm:pt>
    <dgm:pt modelId="{3DDABCF5-2332-48F8-BEF2-E96DD25AB85A}" type="pres">
      <dgm:prSet presAssocID="{78EAAC96-94FE-4B6F-8C56-923AD8A0412E}" presName="connectorText" presStyleLbl="sibTrans2D1" presStyleIdx="2" presStyleCnt="7"/>
      <dgm:spPr/>
    </dgm:pt>
    <dgm:pt modelId="{BEC6016E-75A5-44F0-A494-24EFD7B7253C}" type="pres">
      <dgm:prSet presAssocID="{257C9DB6-B36E-4594-9603-8E86EFFC0C4E}" presName="node" presStyleLbl="node1" presStyleIdx="3" presStyleCnt="7">
        <dgm:presLayoutVars>
          <dgm:bulletEnabled val="1"/>
        </dgm:presLayoutVars>
      </dgm:prSet>
      <dgm:spPr/>
    </dgm:pt>
    <dgm:pt modelId="{BD09935D-D8CB-4275-8400-44EC74F8E835}" type="pres">
      <dgm:prSet presAssocID="{5E5192FF-BCAB-41D4-9B24-B8E3D791D846}" presName="sibTrans" presStyleLbl="sibTrans2D1" presStyleIdx="3" presStyleCnt="7"/>
      <dgm:spPr/>
    </dgm:pt>
    <dgm:pt modelId="{7E23793A-0475-4F4B-ADD8-1C8AFAB79B78}" type="pres">
      <dgm:prSet presAssocID="{5E5192FF-BCAB-41D4-9B24-B8E3D791D846}" presName="connectorText" presStyleLbl="sibTrans2D1" presStyleIdx="3" presStyleCnt="7"/>
      <dgm:spPr/>
    </dgm:pt>
    <dgm:pt modelId="{AF73049B-5B8E-4CB6-98D1-6D5822EFD192}" type="pres">
      <dgm:prSet presAssocID="{23E1684D-D996-4B51-945F-050CA7FD9D51}" presName="node" presStyleLbl="node1" presStyleIdx="4" presStyleCnt="7">
        <dgm:presLayoutVars>
          <dgm:bulletEnabled val="1"/>
        </dgm:presLayoutVars>
      </dgm:prSet>
      <dgm:spPr/>
    </dgm:pt>
    <dgm:pt modelId="{F0135D69-6CDF-479B-AB36-76BE2D184E66}" type="pres">
      <dgm:prSet presAssocID="{ECEB38BA-503B-47F7-BAD3-D6186944A379}" presName="sibTrans" presStyleLbl="sibTrans2D1" presStyleIdx="4" presStyleCnt="7"/>
      <dgm:spPr/>
    </dgm:pt>
    <dgm:pt modelId="{C0DE6379-547E-48E4-8244-C8BD254CF031}" type="pres">
      <dgm:prSet presAssocID="{ECEB38BA-503B-47F7-BAD3-D6186944A379}" presName="connectorText" presStyleLbl="sibTrans2D1" presStyleIdx="4" presStyleCnt="7"/>
      <dgm:spPr/>
    </dgm:pt>
    <dgm:pt modelId="{B790A77B-22DF-4FE2-8F01-989A6843F5EC}" type="pres">
      <dgm:prSet presAssocID="{0CC32C70-93A1-49CA-9115-1912F871A659}" presName="node" presStyleLbl="node1" presStyleIdx="5" presStyleCnt="7">
        <dgm:presLayoutVars>
          <dgm:bulletEnabled val="1"/>
        </dgm:presLayoutVars>
      </dgm:prSet>
      <dgm:spPr/>
    </dgm:pt>
    <dgm:pt modelId="{35C09833-E41A-4B14-A159-92CB968A81C9}" type="pres">
      <dgm:prSet presAssocID="{7F9F50F1-DFF0-4120-AEBC-0DB231C388AA}" presName="sibTrans" presStyleLbl="sibTrans2D1" presStyleIdx="5" presStyleCnt="7"/>
      <dgm:spPr/>
    </dgm:pt>
    <dgm:pt modelId="{2EE0B6BA-1F6C-45DC-9BA1-F6D2E63C2B81}" type="pres">
      <dgm:prSet presAssocID="{7F9F50F1-DFF0-4120-AEBC-0DB231C388AA}" presName="connectorText" presStyleLbl="sibTrans2D1" presStyleIdx="5" presStyleCnt="7"/>
      <dgm:spPr/>
    </dgm:pt>
    <dgm:pt modelId="{F48C7833-9D7D-477D-846D-B5E286CCFD7D}" type="pres">
      <dgm:prSet presAssocID="{A141D5FE-6A4C-4328-9E32-EC5CE505661E}" presName="node" presStyleLbl="node1" presStyleIdx="6" presStyleCnt="7">
        <dgm:presLayoutVars>
          <dgm:bulletEnabled val="1"/>
        </dgm:presLayoutVars>
      </dgm:prSet>
      <dgm:spPr/>
    </dgm:pt>
    <dgm:pt modelId="{70E6D273-E68D-4585-B613-E6B81ADDF88A}" type="pres">
      <dgm:prSet presAssocID="{965C2683-B935-47AC-9994-614E9377C21E}" presName="sibTrans" presStyleLbl="sibTrans2D1" presStyleIdx="6" presStyleCnt="7"/>
      <dgm:spPr/>
    </dgm:pt>
    <dgm:pt modelId="{FC1392EA-E48A-4DE8-A54A-BE24AA6EEB14}" type="pres">
      <dgm:prSet presAssocID="{965C2683-B935-47AC-9994-614E9377C21E}" presName="connectorText" presStyleLbl="sibTrans2D1" presStyleIdx="6" presStyleCnt="7"/>
      <dgm:spPr/>
    </dgm:pt>
  </dgm:ptLst>
  <dgm:cxnLst>
    <dgm:cxn modelId="{07FAF314-A4C8-401D-82BB-80B02012B643}" type="presOf" srcId="{78EAAC96-94FE-4B6F-8C56-923AD8A0412E}" destId="{3DDABCF5-2332-48F8-BEF2-E96DD25AB85A}" srcOrd="1" destOrd="0" presId="urn:microsoft.com/office/officeart/2005/8/layout/cycle2"/>
    <dgm:cxn modelId="{13020816-4735-4DB1-A23E-375FC0CAE29D}" type="presOf" srcId="{5E5192FF-BCAB-41D4-9B24-B8E3D791D846}" destId="{7E23793A-0475-4F4B-ADD8-1C8AFAB79B78}" srcOrd="1" destOrd="0" presId="urn:microsoft.com/office/officeart/2005/8/layout/cycle2"/>
    <dgm:cxn modelId="{3530E322-A8A0-479F-A5FB-6E07E7A36C0E}" type="presOf" srcId="{965C2683-B935-47AC-9994-614E9377C21E}" destId="{70E6D273-E68D-4585-B613-E6B81ADDF88A}" srcOrd="0" destOrd="0" presId="urn:microsoft.com/office/officeart/2005/8/layout/cycle2"/>
    <dgm:cxn modelId="{B673CE25-D516-4127-B17B-3CB6A1B98D5D}" type="presOf" srcId="{ECF2977A-70C2-4564-91AD-39D39620C5EF}" destId="{F297C8AD-7A25-4563-8840-FCD32E950833}" srcOrd="1" destOrd="0" presId="urn:microsoft.com/office/officeart/2005/8/layout/cycle2"/>
    <dgm:cxn modelId="{B90FAB26-EF5E-4F9A-92AA-CBC260DBA082}" type="presOf" srcId="{36606FAD-B9A6-4872-B5F4-942157507AC2}" destId="{B554ABC4-9FE3-451F-A1DC-BF4400A139C6}" srcOrd="0" destOrd="0" presId="urn:microsoft.com/office/officeart/2005/8/layout/cycle2"/>
    <dgm:cxn modelId="{BB55B626-EC26-4663-AC21-FCFFFD068A03}" type="presOf" srcId="{6E850ACF-B175-4C74-8EE2-79458ADA2BE7}" destId="{EC7F5E67-01C8-4371-976C-4759AED9FA44}" srcOrd="0" destOrd="0" presId="urn:microsoft.com/office/officeart/2005/8/layout/cycle2"/>
    <dgm:cxn modelId="{5FD6822F-7BD3-404B-8E46-6BD51956BCC7}" srcId="{6E850ACF-B175-4C74-8EE2-79458ADA2BE7}" destId="{23E1684D-D996-4B51-945F-050CA7FD9D51}" srcOrd="4" destOrd="0" parTransId="{6EDAEDD3-4B6F-4C72-9C69-1A5C30E0F652}" sibTransId="{ECEB38BA-503B-47F7-BAD3-D6186944A379}"/>
    <dgm:cxn modelId="{7C057234-7309-4C2E-A4EC-A721404CA7B5}" srcId="{6E850ACF-B175-4C74-8EE2-79458ADA2BE7}" destId="{0CC32C70-93A1-49CA-9115-1912F871A659}" srcOrd="5" destOrd="0" parTransId="{46AAEFAA-5DE1-4DC1-99CB-B558D99466C9}" sibTransId="{7F9F50F1-DFF0-4120-AEBC-0DB231C388AA}"/>
    <dgm:cxn modelId="{368DFA37-0FFE-4189-BBAF-319FBF8EA4CA}" srcId="{6E850ACF-B175-4C74-8EE2-79458ADA2BE7}" destId="{A141D5FE-6A4C-4328-9E32-EC5CE505661E}" srcOrd="6" destOrd="0" parTransId="{1A4073E1-C4F1-4BAF-81D3-1C393F9D8D35}" sibTransId="{965C2683-B935-47AC-9994-614E9377C21E}"/>
    <dgm:cxn modelId="{2908C43D-61C7-430D-9797-F45AC05D277F}" type="presOf" srcId="{5E5192FF-BCAB-41D4-9B24-B8E3D791D846}" destId="{BD09935D-D8CB-4275-8400-44EC74F8E835}" srcOrd="0" destOrd="0" presId="urn:microsoft.com/office/officeart/2005/8/layout/cycle2"/>
    <dgm:cxn modelId="{91E14F5B-ADE0-4976-9CBF-614A8A3DA6F3}" type="presOf" srcId="{A141D5FE-6A4C-4328-9E32-EC5CE505661E}" destId="{F48C7833-9D7D-477D-846D-B5E286CCFD7D}" srcOrd="0" destOrd="0" presId="urn:microsoft.com/office/officeart/2005/8/layout/cycle2"/>
    <dgm:cxn modelId="{CCBBF55E-616B-4284-8A4F-8DB406754C87}" type="presOf" srcId="{7F9F50F1-DFF0-4120-AEBC-0DB231C388AA}" destId="{2EE0B6BA-1F6C-45DC-9BA1-F6D2E63C2B81}" srcOrd="1" destOrd="0" presId="urn:microsoft.com/office/officeart/2005/8/layout/cycle2"/>
    <dgm:cxn modelId="{43E8D167-93CC-4F11-B7D3-E0725D6E4C3C}" type="presOf" srcId="{ECEB38BA-503B-47F7-BAD3-D6186944A379}" destId="{F0135D69-6CDF-479B-AB36-76BE2D184E66}" srcOrd="0" destOrd="0" presId="urn:microsoft.com/office/officeart/2005/8/layout/cycle2"/>
    <dgm:cxn modelId="{5AC92D4E-7DE5-43BD-8CC5-CA616021DC79}" type="presOf" srcId="{866076D7-579B-4B40-A4DB-1BC6A9213E4E}" destId="{06CF0B52-AD25-4910-A4BC-A435CD2134CA}" srcOrd="0" destOrd="0" presId="urn:microsoft.com/office/officeart/2005/8/layout/cycle2"/>
    <dgm:cxn modelId="{C488C279-A7B4-4A7C-93A2-9849531C2259}" srcId="{6E850ACF-B175-4C74-8EE2-79458ADA2BE7}" destId="{257C9DB6-B36E-4594-9603-8E86EFFC0C4E}" srcOrd="3" destOrd="0" parTransId="{17A7F599-87BA-434C-AE7A-167CAE8CEA6E}" sibTransId="{5E5192FF-BCAB-41D4-9B24-B8E3D791D846}"/>
    <dgm:cxn modelId="{75728B7B-D1C5-42F7-B372-11A698D94E20}" srcId="{6E850ACF-B175-4C74-8EE2-79458ADA2BE7}" destId="{36606FAD-B9A6-4872-B5F4-942157507AC2}" srcOrd="1" destOrd="0" parTransId="{60845D8A-7509-4EDD-B2AB-233EAD88B9ED}" sibTransId="{866076D7-579B-4B40-A4DB-1BC6A9213E4E}"/>
    <dgm:cxn modelId="{3327757D-942B-4594-BEEB-1FE97C2DB4A9}" type="presOf" srcId="{257C9DB6-B36E-4594-9603-8E86EFFC0C4E}" destId="{BEC6016E-75A5-44F0-A494-24EFD7B7253C}" srcOrd="0" destOrd="0" presId="urn:microsoft.com/office/officeart/2005/8/layout/cycle2"/>
    <dgm:cxn modelId="{03758281-9905-46DD-92FC-A59729FC7F56}" type="presOf" srcId="{ECEB38BA-503B-47F7-BAD3-D6186944A379}" destId="{C0DE6379-547E-48E4-8244-C8BD254CF031}" srcOrd="1" destOrd="0" presId="urn:microsoft.com/office/officeart/2005/8/layout/cycle2"/>
    <dgm:cxn modelId="{83CDE488-0B84-4B2B-BD7E-1ADC391EC853}" type="presOf" srcId="{78EAAC96-94FE-4B6F-8C56-923AD8A0412E}" destId="{2E1A5098-B674-4932-8937-F81C71955E93}" srcOrd="0" destOrd="0" presId="urn:microsoft.com/office/officeart/2005/8/layout/cycle2"/>
    <dgm:cxn modelId="{2EBB9C93-0BB7-48F5-A0D7-E1AD680D090B}" type="presOf" srcId="{23E1684D-D996-4B51-945F-050CA7FD9D51}" destId="{AF73049B-5B8E-4CB6-98D1-6D5822EFD192}" srcOrd="0" destOrd="0" presId="urn:microsoft.com/office/officeart/2005/8/layout/cycle2"/>
    <dgm:cxn modelId="{B10DB299-9171-4EE5-8A91-9098845D7713}" type="presOf" srcId="{2097E18F-F75E-4943-9C6A-31DC0B36FDE7}" destId="{EE8B2F90-5409-4918-A330-3A3885CA95FB}" srcOrd="0" destOrd="0" presId="urn:microsoft.com/office/officeart/2005/8/layout/cycle2"/>
    <dgm:cxn modelId="{5ECF3F9D-C436-4076-99E4-7B37732C5FBC}" type="presOf" srcId="{96178FA8-488A-4D77-A4EF-05AFCC3A7FCE}" destId="{0E17A144-2D6D-45BE-BECF-EB1C5A4DEA86}" srcOrd="0" destOrd="0" presId="urn:microsoft.com/office/officeart/2005/8/layout/cycle2"/>
    <dgm:cxn modelId="{D2A800A5-A339-4315-8F28-2505C216F9FA}" srcId="{6E850ACF-B175-4C74-8EE2-79458ADA2BE7}" destId="{2097E18F-F75E-4943-9C6A-31DC0B36FDE7}" srcOrd="0" destOrd="0" parTransId="{2FF4AAB7-5A09-4459-8179-EBB9E425C68D}" sibTransId="{ECF2977A-70C2-4564-91AD-39D39620C5EF}"/>
    <dgm:cxn modelId="{817C47B2-D9BD-4D63-82E5-875F44FA113F}" srcId="{6E850ACF-B175-4C74-8EE2-79458ADA2BE7}" destId="{96178FA8-488A-4D77-A4EF-05AFCC3A7FCE}" srcOrd="2" destOrd="0" parTransId="{4C2A86F0-9B0A-47BC-B1DA-28DE0D8661F1}" sibTransId="{78EAAC96-94FE-4B6F-8C56-923AD8A0412E}"/>
    <dgm:cxn modelId="{AAE47FBF-E29A-4196-B5D5-483BE0E380E9}" type="presOf" srcId="{965C2683-B935-47AC-9994-614E9377C21E}" destId="{FC1392EA-E48A-4DE8-A54A-BE24AA6EEB14}" srcOrd="1" destOrd="0" presId="urn:microsoft.com/office/officeart/2005/8/layout/cycle2"/>
    <dgm:cxn modelId="{21147DCA-556D-4512-9DCE-60D5BB0B7F71}" type="presOf" srcId="{7F9F50F1-DFF0-4120-AEBC-0DB231C388AA}" destId="{35C09833-E41A-4B14-A159-92CB968A81C9}" srcOrd="0" destOrd="0" presId="urn:microsoft.com/office/officeart/2005/8/layout/cycle2"/>
    <dgm:cxn modelId="{07E2D5F0-A54C-4F23-A4D7-8B1B4D28A588}" type="presOf" srcId="{0CC32C70-93A1-49CA-9115-1912F871A659}" destId="{B790A77B-22DF-4FE2-8F01-989A6843F5EC}" srcOrd="0" destOrd="0" presId="urn:microsoft.com/office/officeart/2005/8/layout/cycle2"/>
    <dgm:cxn modelId="{203960F6-332A-493B-9E0F-566108C76B5B}" type="presOf" srcId="{ECF2977A-70C2-4564-91AD-39D39620C5EF}" destId="{7EE0A78F-551D-479F-BC0B-105C8050E3C4}" srcOrd="0" destOrd="0" presId="urn:microsoft.com/office/officeart/2005/8/layout/cycle2"/>
    <dgm:cxn modelId="{A114B8FA-4A02-4E81-8E04-6A58BD3E692C}" type="presOf" srcId="{866076D7-579B-4B40-A4DB-1BC6A9213E4E}" destId="{E124F5E9-1DB0-4C11-9FF7-7CCD90B9A7FE}" srcOrd="1" destOrd="0" presId="urn:microsoft.com/office/officeart/2005/8/layout/cycle2"/>
    <dgm:cxn modelId="{61AB8476-2A04-47CA-A09F-7E461D3ACA26}" type="presParOf" srcId="{EC7F5E67-01C8-4371-976C-4759AED9FA44}" destId="{EE8B2F90-5409-4918-A330-3A3885CA95FB}" srcOrd="0" destOrd="0" presId="urn:microsoft.com/office/officeart/2005/8/layout/cycle2"/>
    <dgm:cxn modelId="{06838B49-6312-4FAB-AC15-86AC63D02EE2}" type="presParOf" srcId="{EC7F5E67-01C8-4371-976C-4759AED9FA44}" destId="{7EE0A78F-551D-479F-BC0B-105C8050E3C4}" srcOrd="1" destOrd="0" presId="urn:microsoft.com/office/officeart/2005/8/layout/cycle2"/>
    <dgm:cxn modelId="{DE4EF12F-64BF-4140-957C-6265C6AAD0A2}" type="presParOf" srcId="{7EE0A78F-551D-479F-BC0B-105C8050E3C4}" destId="{F297C8AD-7A25-4563-8840-FCD32E950833}" srcOrd="0" destOrd="0" presId="urn:microsoft.com/office/officeart/2005/8/layout/cycle2"/>
    <dgm:cxn modelId="{555D43C1-6043-4107-9974-8CED1A3EDC1C}" type="presParOf" srcId="{EC7F5E67-01C8-4371-976C-4759AED9FA44}" destId="{B554ABC4-9FE3-451F-A1DC-BF4400A139C6}" srcOrd="2" destOrd="0" presId="urn:microsoft.com/office/officeart/2005/8/layout/cycle2"/>
    <dgm:cxn modelId="{6B5E2428-1AEA-48BA-AA7A-1FB232EACF79}" type="presParOf" srcId="{EC7F5E67-01C8-4371-976C-4759AED9FA44}" destId="{06CF0B52-AD25-4910-A4BC-A435CD2134CA}" srcOrd="3" destOrd="0" presId="urn:microsoft.com/office/officeart/2005/8/layout/cycle2"/>
    <dgm:cxn modelId="{F13CAD62-9CE1-4599-AABD-7FD14F32378F}" type="presParOf" srcId="{06CF0B52-AD25-4910-A4BC-A435CD2134CA}" destId="{E124F5E9-1DB0-4C11-9FF7-7CCD90B9A7FE}" srcOrd="0" destOrd="0" presId="urn:microsoft.com/office/officeart/2005/8/layout/cycle2"/>
    <dgm:cxn modelId="{484FE497-4F6B-4A23-957B-FA3F5F1CEA45}" type="presParOf" srcId="{EC7F5E67-01C8-4371-976C-4759AED9FA44}" destId="{0E17A144-2D6D-45BE-BECF-EB1C5A4DEA86}" srcOrd="4" destOrd="0" presId="urn:microsoft.com/office/officeart/2005/8/layout/cycle2"/>
    <dgm:cxn modelId="{3CBC5465-428E-42FB-98E0-C057EEF5780E}" type="presParOf" srcId="{EC7F5E67-01C8-4371-976C-4759AED9FA44}" destId="{2E1A5098-B674-4932-8937-F81C71955E93}" srcOrd="5" destOrd="0" presId="urn:microsoft.com/office/officeart/2005/8/layout/cycle2"/>
    <dgm:cxn modelId="{36B5C0FF-62E7-45F3-A2D2-E1BF4A32E2D7}" type="presParOf" srcId="{2E1A5098-B674-4932-8937-F81C71955E93}" destId="{3DDABCF5-2332-48F8-BEF2-E96DD25AB85A}" srcOrd="0" destOrd="0" presId="urn:microsoft.com/office/officeart/2005/8/layout/cycle2"/>
    <dgm:cxn modelId="{EF01ED03-C309-498A-849C-90A1203C27F2}" type="presParOf" srcId="{EC7F5E67-01C8-4371-976C-4759AED9FA44}" destId="{BEC6016E-75A5-44F0-A494-24EFD7B7253C}" srcOrd="6" destOrd="0" presId="urn:microsoft.com/office/officeart/2005/8/layout/cycle2"/>
    <dgm:cxn modelId="{35234FC6-CE68-4757-BF5D-762DBF47D6BD}" type="presParOf" srcId="{EC7F5E67-01C8-4371-976C-4759AED9FA44}" destId="{BD09935D-D8CB-4275-8400-44EC74F8E835}" srcOrd="7" destOrd="0" presId="urn:microsoft.com/office/officeart/2005/8/layout/cycle2"/>
    <dgm:cxn modelId="{08B3FF90-E242-4823-B8DD-B01A7D2FC03D}" type="presParOf" srcId="{BD09935D-D8CB-4275-8400-44EC74F8E835}" destId="{7E23793A-0475-4F4B-ADD8-1C8AFAB79B78}" srcOrd="0" destOrd="0" presId="urn:microsoft.com/office/officeart/2005/8/layout/cycle2"/>
    <dgm:cxn modelId="{7528B646-46E0-4389-8635-BBA90EECB7E2}" type="presParOf" srcId="{EC7F5E67-01C8-4371-976C-4759AED9FA44}" destId="{AF73049B-5B8E-4CB6-98D1-6D5822EFD192}" srcOrd="8" destOrd="0" presId="urn:microsoft.com/office/officeart/2005/8/layout/cycle2"/>
    <dgm:cxn modelId="{9DA1474A-5C1F-4B0A-9F22-428FB4D0CEE2}" type="presParOf" srcId="{EC7F5E67-01C8-4371-976C-4759AED9FA44}" destId="{F0135D69-6CDF-479B-AB36-76BE2D184E66}" srcOrd="9" destOrd="0" presId="urn:microsoft.com/office/officeart/2005/8/layout/cycle2"/>
    <dgm:cxn modelId="{5745784E-394E-4298-829E-A4E9701F72A9}" type="presParOf" srcId="{F0135D69-6CDF-479B-AB36-76BE2D184E66}" destId="{C0DE6379-547E-48E4-8244-C8BD254CF031}" srcOrd="0" destOrd="0" presId="urn:microsoft.com/office/officeart/2005/8/layout/cycle2"/>
    <dgm:cxn modelId="{5EDAE19A-69AB-4D4F-86C6-EE8194396E18}" type="presParOf" srcId="{EC7F5E67-01C8-4371-976C-4759AED9FA44}" destId="{B790A77B-22DF-4FE2-8F01-989A6843F5EC}" srcOrd="10" destOrd="0" presId="urn:microsoft.com/office/officeart/2005/8/layout/cycle2"/>
    <dgm:cxn modelId="{2D21D7BC-191C-4025-B112-DC11C5F4E981}" type="presParOf" srcId="{EC7F5E67-01C8-4371-976C-4759AED9FA44}" destId="{35C09833-E41A-4B14-A159-92CB968A81C9}" srcOrd="11" destOrd="0" presId="urn:microsoft.com/office/officeart/2005/8/layout/cycle2"/>
    <dgm:cxn modelId="{80E52009-9D8D-4E4B-8805-A74E5D706EA9}" type="presParOf" srcId="{35C09833-E41A-4B14-A159-92CB968A81C9}" destId="{2EE0B6BA-1F6C-45DC-9BA1-F6D2E63C2B81}" srcOrd="0" destOrd="0" presId="urn:microsoft.com/office/officeart/2005/8/layout/cycle2"/>
    <dgm:cxn modelId="{34EF495D-0116-48D0-AD58-B2806314DE8B}" type="presParOf" srcId="{EC7F5E67-01C8-4371-976C-4759AED9FA44}" destId="{F48C7833-9D7D-477D-846D-B5E286CCFD7D}" srcOrd="12" destOrd="0" presId="urn:microsoft.com/office/officeart/2005/8/layout/cycle2"/>
    <dgm:cxn modelId="{1DEC6EB5-EBF0-4061-BFF6-B89830D31BFE}" type="presParOf" srcId="{EC7F5E67-01C8-4371-976C-4759AED9FA44}" destId="{70E6D273-E68D-4585-B613-E6B81ADDF88A}" srcOrd="13" destOrd="0" presId="urn:microsoft.com/office/officeart/2005/8/layout/cycle2"/>
    <dgm:cxn modelId="{1B4BF3E2-78A5-434C-A428-F542D3028A5F}" type="presParOf" srcId="{70E6D273-E68D-4585-B613-E6B81ADDF88A}" destId="{FC1392EA-E48A-4DE8-A54A-BE24AA6EEB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6E850ACF-B175-4C74-8EE2-79458ADA2BE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97E18F-F75E-4943-9C6A-31DC0B36FDE7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2FF4AAB7-5A09-4459-8179-EBB9E425C68D}" type="parTrans" cxnId="{D2A800A5-A339-4315-8F28-2505C216F9FA}">
      <dgm:prSet/>
      <dgm:spPr/>
      <dgm:t>
        <a:bodyPr/>
        <a:lstStyle/>
        <a:p>
          <a:endParaRPr lang="en-US"/>
        </a:p>
      </dgm:t>
    </dgm:pt>
    <dgm:pt modelId="{ECF2977A-70C2-4564-91AD-39D39620C5EF}" type="sibTrans" cxnId="{D2A800A5-A339-4315-8F28-2505C216F9FA}">
      <dgm:prSet/>
      <dgm:spPr/>
      <dgm:t>
        <a:bodyPr/>
        <a:lstStyle/>
        <a:p>
          <a:endParaRPr lang="en-US"/>
        </a:p>
      </dgm:t>
    </dgm:pt>
    <dgm:pt modelId="{36606FAD-B9A6-4872-B5F4-942157507AC2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60845D8A-7509-4EDD-B2AB-233EAD88B9ED}" type="parTrans" cxnId="{75728B7B-D1C5-42F7-B372-11A698D94E20}">
      <dgm:prSet/>
      <dgm:spPr/>
      <dgm:t>
        <a:bodyPr/>
        <a:lstStyle/>
        <a:p>
          <a:endParaRPr lang="en-US"/>
        </a:p>
      </dgm:t>
    </dgm:pt>
    <dgm:pt modelId="{866076D7-579B-4B40-A4DB-1BC6A9213E4E}" type="sibTrans" cxnId="{75728B7B-D1C5-42F7-B372-11A698D94E20}">
      <dgm:prSet/>
      <dgm:spPr/>
      <dgm:t>
        <a:bodyPr/>
        <a:lstStyle/>
        <a:p>
          <a:endParaRPr lang="en-US"/>
        </a:p>
      </dgm:t>
    </dgm:pt>
    <dgm:pt modelId="{96178FA8-488A-4D77-A4EF-05AFCC3A7FCE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3</a:t>
          </a:r>
        </a:p>
      </dgm:t>
    </dgm:pt>
    <dgm:pt modelId="{4C2A86F0-9B0A-47BC-B1DA-28DE0D8661F1}" type="parTrans" cxnId="{817C47B2-D9BD-4D63-82E5-875F44FA113F}">
      <dgm:prSet/>
      <dgm:spPr/>
      <dgm:t>
        <a:bodyPr/>
        <a:lstStyle/>
        <a:p>
          <a:endParaRPr lang="en-US"/>
        </a:p>
      </dgm:t>
    </dgm:pt>
    <dgm:pt modelId="{78EAAC96-94FE-4B6F-8C56-923AD8A0412E}" type="sibTrans" cxnId="{817C47B2-D9BD-4D63-82E5-875F44FA113F}">
      <dgm:prSet/>
      <dgm:spPr/>
      <dgm:t>
        <a:bodyPr/>
        <a:lstStyle/>
        <a:p>
          <a:endParaRPr lang="en-US"/>
        </a:p>
      </dgm:t>
    </dgm:pt>
    <dgm:pt modelId="{257C9DB6-B36E-4594-9603-8E86EFFC0C4E}">
      <dgm:prSet phldrT="[Text]"/>
      <dgm:spPr/>
      <dgm:t>
        <a:bodyPr/>
        <a:lstStyle/>
        <a:p>
          <a:r>
            <a:rPr lang="en-US"/>
            <a:t>4</a:t>
          </a:r>
        </a:p>
      </dgm:t>
    </dgm:pt>
    <dgm:pt modelId="{17A7F599-87BA-434C-AE7A-167CAE8CEA6E}" type="parTrans" cxnId="{C488C279-A7B4-4A7C-93A2-9849531C2259}">
      <dgm:prSet/>
      <dgm:spPr/>
      <dgm:t>
        <a:bodyPr/>
        <a:lstStyle/>
        <a:p>
          <a:endParaRPr lang="en-US"/>
        </a:p>
      </dgm:t>
    </dgm:pt>
    <dgm:pt modelId="{5E5192FF-BCAB-41D4-9B24-B8E3D791D846}" type="sibTrans" cxnId="{C488C279-A7B4-4A7C-93A2-9849531C2259}">
      <dgm:prSet/>
      <dgm:spPr/>
      <dgm:t>
        <a:bodyPr/>
        <a:lstStyle/>
        <a:p>
          <a:endParaRPr lang="en-US"/>
        </a:p>
      </dgm:t>
    </dgm:pt>
    <dgm:pt modelId="{23E1684D-D996-4B51-945F-050CA7FD9D51}">
      <dgm:prSet phldrT="[Text]"/>
      <dgm:spPr/>
      <dgm:t>
        <a:bodyPr/>
        <a:lstStyle/>
        <a:p>
          <a:r>
            <a:rPr lang="en-US" dirty="0"/>
            <a:t>5</a:t>
          </a:r>
        </a:p>
      </dgm:t>
    </dgm:pt>
    <dgm:pt modelId="{6EDAEDD3-4B6F-4C72-9C69-1A5C30E0F652}" type="parTrans" cxnId="{5FD6822F-7BD3-404B-8E46-6BD51956BCC7}">
      <dgm:prSet/>
      <dgm:spPr/>
      <dgm:t>
        <a:bodyPr/>
        <a:lstStyle/>
        <a:p>
          <a:endParaRPr lang="en-US"/>
        </a:p>
      </dgm:t>
    </dgm:pt>
    <dgm:pt modelId="{ECEB38BA-503B-47F7-BAD3-D6186944A379}" type="sibTrans" cxnId="{5FD6822F-7BD3-404B-8E46-6BD51956BCC7}">
      <dgm:prSet/>
      <dgm:spPr/>
      <dgm:t>
        <a:bodyPr/>
        <a:lstStyle/>
        <a:p>
          <a:endParaRPr lang="en-US"/>
        </a:p>
      </dgm:t>
    </dgm:pt>
    <dgm:pt modelId="{689F5A1C-188E-4526-940D-00793B0E9CE2}">
      <dgm:prSet/>
      <dgm:spPr/>
      <dgm:t>
        <a:bodyPr/>
        <a:lstStyle/>
        <a:p>
          <a:r>
            <a:rPr lang="en-US" dirty="0"/>
            <a:t>6</a:t>
          </a:r>
        </a:p>
      </dgm:t>
    </dgm:pt>
    <dgm:pt modelId="{AB2C95C4-8EFE-4858-A690-B8FFA0D2896C}" type="parTrans" cxnId="{78474754-0C53-43E8-A137-5BD051F9E109}">
      <dgm:prSet/>
      <dgm:spPr/>
      <dgm:t>
        <a:bodyPr/>
        <a:lstStyle/>
        <a:p>
          <a:endParaRPr lang="en-US"/>
        </a:p>
      </dgm:t>
    </dgm:pt>
    <dgm:pt modelId="{FF28BCB6-883F-46FE-A026-8E0372D88EA6}" type="sibTrans" cxnId="{78474754-0C53-43E8-A137-5BD051F9E109}">
      <dgm:prSet/>
      <dgm:spPr/>
      <dgm:t>
        <a:bodyPr/>
        <a:lstStyle/>
        <a:p>
          <a:endParaRPr lang="en-US"/>
        </a:p>
      </dgm:t>
    </dgm:pt>
    <dgm:pt modelId="{C5A3F664-9630-4671-B95A-46F2F3EA3E24}">
      <dgm:prSet/>
      <dgm:spPr/>
      <dgm:t>
        <a:bodyPr/>
        <a:lstStyle/>
        <a:p>
          <a:r>
            <a:rPr lang="en-US" dirty="0"/>
            <a:t>7</a:t>
          </a:r>
        </a:p>
      </dgm:t>
    </dgm:pt>
    <dgm:pt modelId="{D182C141-1F23-4312-9DA5-9096AF073AE6}" type="parTrans" cxnId="{EFA0B41C-3734-463B-8612-A429ED0F7ED8}">
      <dgm:prSet/>
      <dgm:spPr/>
      <dgm:t>
        <a:bodyPr/>
        <a:lstStyle/>
        <a:p>
          <a:endParaRPr lang="en-US"/>
        </a:p>
      </dgm:t>
    </dgm:pt>
    <dgm:pt modelId="{8E396637-25FE-452E-B30C-CA36DD36B064}" type="sibTrans" cxnId="{EFA0B41C-3734-463B-8612-A429ED0F7ED8}">
      <dgm:prSet/>
      <dgm:spPr/>
      <dgm:t>
        <a:bodyPr/>
        <a:lstStyle/>
        <a:p>
          <a:endParaRPr lang="en-US"/>
        </a:p>
      </dgm:t>
    </dgm:pt>
    <dgm:pt modelId="{286204FC-2751-46F2-9132-EF4EC7DDA26E}">
      <dgm:prSet/>
      <dgm:spPr/>
      <dgm:t>
        <a:bodyPr/>
        <a:lstStyle/>
        <a:p>
          <a:r>
            <a:rPr lang="en-US" dirty="0"/>
            <a:t>8</a:t>
          </a:r>
        </a:p>
      </dgm:t>
    </dgm:pt>
    <dgm:pt modelId="{61EF3C02-B99D-4918-9F2F-A76C8598168C}" type="parTrans" cxnId="{0D10EA14-7110-45DD-A00B-B6D652E5A6EF}">
      <dgm:prSet/>
      <dgm:spPr/>
      <dgm:t>
        <a:bodyPr/>
        <a:lstStyle/>
        <a:p>
          <a:endParaRPr lang="en-US"/>
        </a:p>
      </dgm:t>
    </dgm:pt>
    <dgm:pt modelId="{74882DCC-E06E-4A79-A3D6-EA1A302128FA}" type="sibTrans" cxnId="{0D10EA14-7110-45DD-A00B-B6D652E5A6EF}">
      <dgm:prSet/>
      <dgm:spPr/>
      <dgm:t>
        <a:bodyPr/>
        <a:lstStyle/>
        <a:p>
          <a:endParaRPr lang="en-US"/>
        </a:p>
      </dgm:t>
    </dgm:pt>
    <dgm:pt modelId="{10CB9C59-9F9C-4D47-B908-6E17008D6333}">
      <dgm:prSet/>
      <dgm:spPr/>
      <dgm:t>
        <a:bodyPr/>
        <a:lstStyle/>
        <a:p>
          <a:r>
            <a:rPr lang="en-US" dirty="0"/>
            <a:t>9</a:t>
          </a:r>
        </a:p>
      </dgm:t>
    </dgm:pt>
    <dgm:pt modelId="{39377CB9-CECF-4A25-AFD8-6CA08596AAD2}" type="parTrans" cxnId="{DDE75DCD-52C6-4AE4-8242-A20FE206881C}">
      <dgm:prSet/>
      <dgm:spPr/>
      <dgm:t>
        <a:bodyPr/>
        <a:lstStyle/>
        <a:p>
          <a:endParaRPr lang="en-US"/>
        </a:p>
      </dgm:t>
    </dgm:pt>
    <dgm:pt modelId="{D3AA7C8A-A50A-4490-88B3-6D71E52EC4AF}" type="sibTrans" cxnId="{DDE75DCD-52C6-4AE4-8242-A20FE206881C}">
      <dgm:prSet/>
      <dgm:spPr/>
      <dgm:t>
        <a:bodyPr/>
        <a:lstStyle/>
        <a:p>
          <a:endParaRPr lang="en-US"/>
        </a:p>
      </dgm:t>
    </dgm:pt>
    <dgm:pt modelId="{E21ED21C-6544-4FA0-86E0-FFFEFC074250}">
      <dgm:prSet/>
      <dgm:spPr/>
      <dgm:t>
        <a:bodyPr/>
        <a:lstStyle/>
        <a:p>
          <a:r>
            <a:rPr lang="en-US" dirty="0"/>
            <a:t>10</a:t>
          </a:r>
        </a:p>
      </dgm:t>
    </dgm:pt>
    <dgm:pt modelId="{933A2D5A-F477-44DA-AA5E-CD54C10F6B3F}" type="parTrans" cxnId="{2C5168BF-0258-425B-B6D2-C64565A4F707}">
      <dgm:prSet/>
      <dgm:spPr/>
      <dgm:t>
        <a:bodyPr/>
        <a:lstStyle/>
        <a:p>
          <a:endParaRPr lang="en-US"/>
        </a:p>
      </dgm:t>
    </dgm:pt>
    <dgm:pt modelId="{5E4653BA-EF9F-4F8D-9C22-A0A391882306}" type="sibTrans" cxnId="{2C5168BF-0258-425B-B6D2-C64565A4F707}">
      <dgm:prSet/>
      <dgm:spPr/>
      <dgm:t>
        <a:bodyPr/>
        <a:lstStyle/>
        <a:p>
          <a:endParaRPr lang="en-US"/>
        </a:p>
      </dgm:t>
    </dgm:pt>
    <dgm:pt modelId="{DF622327-F71B-4597-B732-A2A59394FF1C}">
      <dgm:prSet/>
      <dgm:spPr/>
      <dgm:t>
        <a:bodyPr/>
        <a:lstStyle/>
        <a:p>
          <a:r>
            <a:rPr lang="en-US" dirty="0"/>
            <a:t>0</a:t>
          </a:r>
        </a:p>
      </dgm:t>
    </dgm:pt>
    <dgm:pt modelId="{3B0BD46A-8880-4D4E-9689-B2EB9790DE8D}" type="parTrans" cxnId="{756A5A5A-1007-4485-8154-C9B5BBB67194}">
      <dgm:prSet/>
      <dgm:spPr/>
      <dgm:t>
        <a:bodyPr/>
        <a:lstStyle/>
        <a:p>
          <a:endParaRPr lang="en-US"/>
        </a:p>
      </dgm:t>
    </dgm:pt>
    <dgm:pt modelId="{BF8C8F5B-38C0-4159-9E81-72363421D1BC}" type="sibTrans" cxnId="{756A5A5A-1007-4485-8154-C9B5BBB67194}">
      <dgm:prSet/>
      <dgm:spPr/>
      <dgm:t>
        <a:bodyPr/>
        <a:lstStyle/>
        <a:p>
          <a:endParaRPr lang="en-US"/>
        </a:p>
      </dgm:t>
    </dgm:pt>
    <dgm:pt modelId="{EC7F5E67-01C8-4371-976C-4759AED9FA44}" type="pres">
      <dgm:prSet presAssocID="{6E850ACF-B175-4C74-8EE2-79458ADA2BE7}" presName="cycle" presStyleCnt="0">
        <dgm:presLayoutVars>
          <dgm:dir/>
          <dgm:resizeHandles val="exact"/>
        </dgm:presLayoutVars>
      </dgm:prSet>
      <dgm:spPr/>
    </dgm:pt>
    <dgm:pt modelId="{EE8B2F90-5409-4918-A330-3A3885CA95FB}" type="pres">
      <dgm:prSet presAssocID="{2097E18F-F75E-4943-9C6A-31DC0B36FDE7}" presName="node" presStyleLbl="node1" presStyleIdx="0" presStyleCnt="11">
        <dgm:presLayoutVars>
          <dgm:bulletEnabled val="1"/>
        </dgm:presLayoutVars>
      </dgm:prSet>
      <dgm:spPr/>
    </dgm:pt>
    <dgm:pt modelId="{7EE0A78F-551D-479F-BC0B-105C8050E3C4}" type="pres">
      <dgm:prSet presAssocID="{ECF2977A-70C2-4564-91AD-39D39620C5EF}" presName="sibTrans" presStyleLbl="sibTrans2D1" presStyleIdx="0" presStyleCnt="11"/>
      <dgm:spPr/>
    </dgm:pt>
    <dgm:pt modelId="{F297C8AD-7A25-4563-8840-FCD32E950833}" type="pres">
      <dgm:prSet presAssocID="{ECF2977A-70C2-4564-91AD-39D39620C5EF}" presName="connectorText" presStyleLbl="sibTrans2D1" presStyleIdx="0" presStyleCnt="11"/>
      <dgm:spPr/>
    </dgm:pt>
    <dgm:pt modelId="{B554ABC4-9FE3-451F-A1DC-BF4400A139C6}" type="pres">
      <dgm:prSet presAssocID="{36606FAD-B9A6-4872-B5F4-942157507AC2}" presName="node" presStyleLbl="node1" presStyleIdx="1" presStyleCnt="11">
        <dgm:presLayoutVars>
          <dgm:bulletEnabled val="1"/>
        </dgm:presLayoutVars>
      </dgm:prSet>
      <dgm:spPr/>
    </dgm:pt>
    <dgm:pt modelId="{06CF0B52-AD25-4910-A4BC-A435CD2134CA}" type="pres">
      <dgm:prSet presAssocID="{866076D7-579B-4B40-A4DB-1BC6A9213E4E}" presName="sibTrans" presStyleLbl="sibTrans2D1" presStyleIdx="1" presStyleCnt="11"/>
      <dgm:spPr/>
    </dgm:pt>
    <dgm:pt modelId="{E124F5E9-1DB0-4C11-9FF7-7CCD90B9A7FE}" type="pres">
      <dgm:prSet presAssocID="{866076D7-579B-4B40-A4DB-1BC6A9213E4E}" presName="connectorText" presStyleLbl="sibTrans2D1" presStyleIdx="1" presStyleCnt="11"/>
      <dgm:spPr/>
    </dgm:pt>
    <dgm:pt modelId="{0E17A144-2D6D-45BE-BECF-EB1C5A4DEA86}" type="pres">
      <dgm:prSet presAssocID="{96178FA8-488A-4D77-A4EF-05AFCC3A7FCE}" presName="node" presStyleLbl="node1" presStyleIdx="2" presStyleCnt="11">
        <dgm:presLayoutVars>
          <dgm:bulletEnabled val="1"/>
        </dgm:presLayoutVars>
      </dgm:prSet>
      <dgm:spPr/>
    </dgm:pt>
    <dgm:pt modelId="{2E1A5098-B674-4932-8937-F81C71955E93}" type="pres">
      <dgm:prSet presAssocID="{78EAAC96-94FE-4B6F-8C56-923AD8A0412E}" presName="sibTrans" presStyleLbl="sibTrans2D1" presStyleIdx="2" presStyleCnt="11"/>
      <dgm:spPr/>
    </dgm:pt>
    <dgm:pt modelId="{3DDABCF5-2332-48F8-BEF2-E96DD25AB85A}" type="pres">
      <dgm:prSet presAssocID="{78EAAC96-94FE-4B6F-8C56-923AD8A0412E}" presName="connectorText" presStyleLbl="sibTrans2D1" presStyleIdx="2" presStyleCnt="11"/>
      <dgm:spPr/>
    </dgm:pt>
    <dgm:pt modelId="{BEC6016E-75A5-44F0-A494-24EFD7B7253C}" type="pres">
      <dgm:prSet presAssocID="{257C9DB6-B36E-4594-9603-8E86EFFC0C4E}" presName="node" presStyleLbl="node1" presStyleIdx="3" presStyleCnt="11">
        <dgm:presLayoutVars>
          <dgm:bulletEnabled val="1"/>
        </dgm:presLayoutVars>
      </dgm:prSet>
      <dgm:spPr/>
    </dgm:pt>
    <dgm:pt modelId="{BD09935D-D8CB-4275-8400-44EC74F8E835}" type="pres">
      <dgm:prSet presAssocID="{5E5192FF-BCAB-41D4-9B24-B8E3D791D846}" presName="sibTrans" presStyleLbl="sibTrans2D1" presStyleIdx="3" presStyleCnt="11"/>
      <dgm:spPr/>
    </dgm:pt>
    <dgm:pt modelId="{7E23793A-0475-4F4B-ADD8-1C8AFAB79B78}" type="pres">
      <dgm:prSet presAssocID="{5E5192FF-BCAB-41D4-9B24-B8E3D791D846}" presName="connectorText" presStyleLbl="sibTrans2D1" presStyleIdx="3" presStyleCnt="11"/>
      <dgm:spPr/>
    </dgm:pt>
    <dgm:pt modelId="{AF73049B-5B8E-4CB6-98D1-6D5822EFD192}" type="pres">
      <dgm:prSet presAssocID="{23E1684D-D996-4B51-945F-050CA7FD9D51}" presName="node" presStyleLbl="node1" presStyleIdx="4" presStyleCnt="11">
        <dgm:presLayoutVars>
          <dgm:bulletEnabled val="1"/>
        </dgm:presLayoutVars>
      </dgm:prSet>
      <dgm:spPr/>
    </dgm:pt>
    <dgm:pt modelId="{F0135D69-6CDF-479B-AB36-76BE2D184E66}" type="pres">
      <dgm:prSet presAssocID="{ECEB38BA-503B-47F7-BAD3-D6186944A379}" presName="sibTrans" presStyleLbl="sibTrans2D1" presStyleIdx="4" presStyleCnt="11"/>
      <dgm:spPr/>
    </dgm:pt>
    <dgm:pt modelId="{C0DE6379-547E-48E4-8244-C8BD254CF031}" type="pres">
      <dgm:prSet presAssocID="{ECEB38BA-503B-47F7-BAD3-D6186944A379}" presName="connectorText" presStyleLbl="sibTrans2D1" presStyleIdx="4" presStyleCnt="11"/>
      <dgm:spPr/>
    </dgm:pt>
    <dgm:pt modelId="{9CDC0BF7-7DC8-4112-86AF-7B2CBDCF2041}" type="pres">
      <dgm:prSet presAssocID="{689F5A1C-188E-4526-940D-00793B0E9CE2}" presName="node" presStyleLbl="node1" presStyleIdx="5" presStyleCnt="11">
        <dgm:presLayoutVars>
          <dgm:bulletEnabled val="1"/>
        </dgm:presLayoutVars>
      </dgm:prSet>
      <dgm:spPr/>
    </dgm:pt>
    <dgm:pt modelId="{ECBD404D-B7DF-484B-991E-2C5C4ED562BE}" type="pres">
      <dgm:prSet presAssocID="{FF28BCB6-883F-46FE-A026-8E0372D88EA6}" presName="sibTrans" presStyleLbl="sibTrans2D1" presStyleIdx="5" presStyleCnt="11"/>
      <dgm:spPr/>
    </dgm:pt>
    <dgm:pt modelId="{BDDC68B1-16A5-45D4-AFFA-9EAC5DB6798F}" type="pres">
      <dgm:prSet presAssocID="{FF28BCB6-883F-46FE-A026-8E0372D88EA6}" presName="connectorText" presStyleLbl="sibTrans2D1" presStyleIdx="5" presStyleCnt="11"/>
      <dgm:spPr/>
    </dgm:pt>
    <dgm:pt modelId="{26A79F26-6D93-4427-AA86-2764A4C28D8B}" type="pres">
      <dgm:prSet presAssocID="{C5A3F664-9630-4671-B95A-46F2F3EA3E24}" presName="node" presStyleLbl="node1" presStyleIdx="6" presStyleCnt="11">
        <dgm:presLayoutVars>
          <dgm:bulletEnabled val="1"/>
        </dgm:presLayoutVars>
      </dgm:prSet>
      <dgm:spPr/>
    </dgm:pt>
    <dgm:pt modelId="{D1446F9B-2D17-4883-94BE-BA91C76E19E1}" type="pres">
      <dgm:prSet presAssocID="{8E396637-25FE-452E-B30C-CA36DD36B064}" presName="sibTrans" presStyleLbl="sibTrans2D1" presStyleIdx="6" presStyleCnt="11"/>
      <dgm:spPr/>
    </dgm:pt>
    <dgm:pt modelId="{385ECB85-2C74-4538-B85D-48DB35E3C58D}" type="pres">
      <dgm:prSet presAssocID="{8E396637-25FE-452E-B30C-CA36DD36B064}" presName="connectorText" presStyleLbl="sibTrans2D1" presStyleIdx="6" presStyleCnt="11"/>
      <dgm:spPr/>
    </dgm:pt>
    <dgm:pt modelId="{A740426D-F4B0-47B2-87A0-BFBBAF0AEA82}" type="pres">
      <dgm:prSet presAssocID="{286204FC-2751-46F2-9132-EF4EC7DDA26E}" presName="node" presStyleLbl="node1" presStyleIdx="7" presStyleCnt="11">
        <dgm:presLayoutVars>
          <dgm:bulletEnabled val="1"/>
        </dgm:presLayoutVars>
      </dgm:prSet>
      <dgm:spPr/>
    </dgm:pt>
    <dgm:pt modelId="{90D57764-50D9-4ED1-93C7-AA75CC5BFAB8}" type="pres">
      <dgm:prSet presAssocID="{74882DCC-E06E-4A79-A3D6-EA1A302128FA}" presName="sibTrans" presStyleLbl="sibTrans2D1" presStyleIdx="7" presStyleCnt="11"/>
      <dgm:spPr/>
    </dgm:pt>
    <dgm:pt modelId="{9750F4B4-1602-4491-9EB6-F44DF29E53DF}" type="pres">
      <dgm:prSet presAssocID="{74882DCC-E06E-4A79-A3D6-EA1A302128FA}" presName="connectorText" presStyleLbl="sibTrans2D1" presStyleIdx="7" presStyleCnt="11"/>
      <dgm:spPr/>
    </dgm:pt>
    <dgm:pt modelId="{E5D08AA4-F912-4C8D-824D-18ACE41DFB15}" type="pres">
      <dgm:prSet presAssocID="{10CB9C59-9F9C-4D47-B908-6E17008D6333}" presName="node" presStyleLbl="node1" presStyleIdx="8" presStyleCnt="11">
        <dgm:presLayoutVars>
          <dgm:bulletEnabled val="1"/>
        </dgm:presLayoutVars>
      </dgm:prSet>
      <dgm:spPr/>
    </dgm:pt>
    <dgm:pt modelId="{F1BB7C9D-EDAB-46DD-9516-66D6519BC2C9}" type="pres">
      <dgm:prSet presAssocID="{D3AA7C8A-A50A-4490-88B3-6D71E52EC4AF}" presName="sibTrans" presStyleLbl="sibTrans2D1" presStyleIdx="8" presStyleCnt="11"/>
      <dgm:spPr/>
    </dgm:pt>
    <dgm:pt modelId="{1F299087-D5A8-4BA8-A9ED-D0DA404C0CB5}" type="pres">
      <dgm:prSet presAssocID="{D3AA7C8A-A50A-4490-88B3-6D71E52EC4AF}" presName="connectorText" presStyleLbl="sibTrans2D1" presStyleIdx="8" presStyleCnt="11"/>
      <dgm:spPr/>
    </dgm:pt>
    <dgm:pt modelId="{A48998F4-0BD0-4B68-9CBF-65029E06CCE8}" type="pres">
      <dgm:prSet presAssocID="{E21ED21C-6544-4FA0-86E0-FFFEFC074250}" presName="node" presStyleLbl="node1" presStyleIdx="9" presStyleCnt="11">
        <dgm:presLayoutVars>
          <dgm:bulletEnabled val="1"/>
        </dgm:presLayoutVars>
      </dgm:prSet>
      <dgm:spPr/>
    </dgm:pt>
    <dgm:pt modelId="{2101CE09-4336-4724-9D54-C3DBED6666B7}" type="pres">
      <dgm:prSet presAssocID="{5E4653BA-EF9F-4F8D-9C22-A0A391882306}" presName="sibTrans" presStyleLbl="sibTrans2D1" presStyleIdx="9" presStyleCnt="11"/>
      <dgm:spPr/>
    </dgm:pt>
    <dgm:pt modelId="{CC1E8162-401B-4D15-B746-718114783213}" type="pres">
      <dgm:prSet presAssocID="{5E4653BA-EF9F-4F8D-9C22-A0A391882306}" presName="connectorText" presStyleLbl="sibTrans2D1" presStyleIdx="9" presStyleCnt="11"/>
      <dgm:spPr/>
    </dgm:pt>
    <dgm:pt modelId="{7963517C-25D2-4FF1-9828-FF9871C41E49}" type="pres">
      <dgm:prSet presAssocID="{DF622327-F71B-4597-B732-A2A59394FF1C}" presName="node" presStyleLbl="node1" presStyleIdx="10" presStyleCnt="11">
        <dgm:presLayoutVars>
          <dgm:bulletEnabled val="1"/>
        </dgm:presLayoutVars>
      </dgm:prSet>
      <dgm:spPr/>
    </dgm:pt>
    <dgm:pt modelId="{FA28C8EF-D56A-4AD6-AC77-F66F235EF0FA}" type="pres">
      <dgm:prSet presAssocID="{BF8C8F5B-38C0-4159-9E81-72363421D1BC}" presName="sibTrans" presStyleLbl="sibTrans2D1" presStyleIdx="10" presStyleCnt="11"/>
      <dgm:spPr/>
    </dgm:pt>
    <dgm:pt modelId="{2E6F2475-1E61-4D78-9CEA-789D950E26C5}" type="pres">
      <dgm:prSet presAssocID="{BF8C8F5B-38C0-4159-9E81-72363421D1BC}" presName="connectorText" presStyleLbl="sibTrans2D1" presStyleIdx="10" presStyleCnt="11"/>
      <dgm:spPr/>
    </dgm:pt>
  </dgm:ptLst>
  <dgm:cxnLst>
    <dgm:cxn modelId="{5E8B4A02-200E-4B23-A43F-7C9DD1A2252A}" type="presOf" srcId="{5E4653BA-EF9F-4F8D-9C22-A0A391882306}" destId="{2101CE09-4336-4724-9D54-C3DBED6666B7}" srcOrd="0" destOrd="0" presId="urn:microsoft.com/office/officeart/2005/8/layout/cycle2"/>
    <dgm:cxn modelId="{5305BB12-2AD2-4F09-ADE0-58464EE5CB54}" type="presOf" srcId="{5E4653BA-EF9F-4F8D-9C22-A0A391882306}" destId="{CC1E8162-401B-4D15-B746-718114783213}" srcOrd="1" destOrd="0" presId="urn:microsoft.com/office/officeart/2005/8/layout/cycle2"/>
    <dgm:cxn modelId="{0D10EA14-7110-45DD-A00B-B6D652E5A6EF}" srcId="{6E850ACF-B175-4C74-8EE2-79458ADA2BE7}" destId="{286204FC-2751-46F2-9132-EF4EC7DDA26E}" srcOrd="7" destOrd="0" parTransId="{61EF3C02-B99D-4918-9F2F-A76C8598168C}" sibTransId="{74882DCC-E06E-4A79-A3D6-EA1A302128FA}"/>
    <dgm:cxn modelId="{07FAF314-A4C8-401D-82BB-80B02012B643}" type="presOf" srcId="{78EAAC96-94FE-4B6F-8C56-923AD8A0412E}" destId="{3DDABCF5-2332-48F8-BEF2-E96DD25AB85A}" srcOrd="1" destOrd="0" presId="urn:microsoft.com/office/officeart/2005/8/layout/cycle2"/>
    <dgm:cxn modelId="{340B0215-274D-4E6B-882C-CF7E947B1AC3}" type="presOf" srcId="{D3AA7C8A-A50A-4490-88B3-6D71E52EC4AF}" destId="{F1BB7C9D-EDAB-46DD-9516-66D6519BC2C9}" srcOrd="0" destOrd="0" presId="urn:microsoft.com/office/officeart/2005/8/layout/cycle2"/>
    <dgm:cxn modelId="{13020816-4735-4DB1-A23E-375FC0CAE29D}" type="presOf" srcId="{5E5192FF-BCAB-41D4-9B24-B8E3D791D846}" destId="{7E23793A-0475-4F4B-ADD8-1C8AFAB79B78}" srcOrd="1" destOrd="0" presId="urn:microsoft.com/office/officeart/2005/8/layout/cycle2"/>
    <dgm:cxn modelId="{EFA0B41C-3734-463B-8612-A429ED0F7ED8}" srcId="{6E850ACF-B175-4C74-8EE2-79458ADA2BE7}" destId="{C5A3F664-9630-4671-B95A-46F2F3EA3E24}" srcOrd="6" destOrd="0" parTransId="{D182C141-1F23-4312-9DA5-9096AF073AE6}" sibTransId="{8E396637-25FE-452E-B30C-CA36DD36B064}"/>
    <dgm:cxn modelId="{033EBA25-DC5B-4595-AFB3-F432A00FFFCC}" type="presOf" srcId="{689F5A1C-188E-4526-940D-00793B0E9CE2}" destId="{9CDC0BF7-7DC8-4112-86AF-7B2CBDCF2041}" srcOrd="0" destOrd="0" presId="urn:microsoft.com/office/officeart/2005/8/layout/cycle2"/>
    <dgm:cxn modelId="{B673CE25-D516-4127-B17B-3CB6A1B98D5D}" type="presOf" srcId="{ECF2977A-70C2-4564-91AD-39D39620C5EF}" destId="{F297C8AD-7A25-4563-8840-FCD32E950833}" srcOrd="1" destOrd="0" presId="urn:microsoft.com/office/officeart/2005/8/layout/cycle2"/>
    <dgm:cxn modelId="{B90FAB26-EF5E-4F9A-92AA-CBC260DBA082}" type="presOf" srcId="{36606FAD-B9A6-4872-B5F4-942157507AC2}" destId="{B554ABC4-9FE3-451F-A1DC-BF4400A139C6}" srcOrd="0" destOrd="0" presId="urn:microsoft.com/office/officeart/2005/8/layout/cycle2"/>
    <dgm:cxn modelId="{BB55B626-EC26-4663-AC21-FCFFFD068A03}" type="presOf" srcId="{6E850ACF-B175-4C74-8EE2-79458ADA2BE7}" destId="{EC7F5E67-01C8-4371-976C-4759AED9FA44}" srcOrd="0" destOrd="0" presId="urn:microsoft.com/office/officeart/2005/8/layout/cycle2"/>
    <dgm:cxn modelId="{5FD6822F-7BD3-404B-8E46-6BD51956BCC7}" srcId="{6E850ACF-B175-4C74-8EE2-79458ADA2BE7}" destId="{23E1684D-D996-4B51-945F-050CA7FD9D51}" srcOrd="4" destOrd="0" parTransId="{6EDAEDD3-4B6F-4C72-9C69-1A5C30E0F652}" sibTransId="{ECEB38BA-503B-47F7-BAD3-D6186944A379}"/>
    <dgm:cxn modelId="{C4B8BF3A-2785-4699-BF62-ACFE5E7FA490}" type="presOf" srcId="{74882DCC-E06E-4A79-A3D6-EA1A302128FA}" destId="{9750F4B4-1602-4491-9EB6-F44DF29E53DF}" srcOrd="1" destOrd="0" presId="urn:microsoft.com/office/officeart/2005/8/layout/cycle2"/>
    <dgm:cxn modelId="{2908C43D-61C7-430D-9797-F45AC05D277F}" type="presOf" srcId="{5E5192FF-BCAB-41D4-9B24-B8E3D791D846}" destId="{BD09935D-D8CB-4275-8400-44EC74F8E835}" srcOrd="0" destOrd="0" presId="urn:microsoft.com/office/officeart/2005/8/layout/cycle2"/>
    <dgm:cxn modelId="{8DC22641-B6B2-4C68-9807-223DC5EEFFC5}" type="presOf" srcId="{74882DCC-E06E-4A79-A3D6-EA1A302128FA}" destId="{90D57764-50D9-4ED1-93C7-AA75CC5BFAB8}" srcOrd="0" destOrd="0" presId="urn:microsoft.com/office/officeart/2005/8/layout/cycle2"/>
    <dgm:cxn modelId="{43E8D167-93CC-4F11-B7D3-E0725D6E4C3C}" type="presOf" srcId="{ECEB38BA-503B-47F7-BAD3-D6186944A379}" destId="{F0135D69-6CDF-479B-AB36-76BE2D184E66}" srcOrd="0" destOrd="0" presId="urn:microsoft.com/office/officeart/2005/8/layout/cycle2"/>
    <dgm:cxn modelId="{5AC92D4E-7DE5-43BD-8CC5-CA616021DC79}" type="presOf" srcId="{866076D7-579B-4B40-A4DB-1BC6A9213E4E}" destId="{06CF0B52-AD25-4910-A4BC-A435CD2134CA}" srcOrd="0" destOrd="0" presId="urn:microsoft.com/office/officeart/2005/8/layout/cycle2"/>
    <dgm:cxn modelId="{98E46054-9213-45A1-9E51-4C3C6E212BC8}" type="presOf" srcId="{DF622327-F71B-4597-B732-A2A59394FF1C}" destId="{7963517C-25D2-4FF1-9828-FF9871C41E49}" srcOrd="0" destOrd="0" presId="urn:microsoft.com/office/officeart/2005/8/layout/cycle2"/>
    <dgm:cxn modelId="{78474754-0C53-43E8-A137-5BD051F9E109}" srcId="{6E850ACF-B175-4C74-8EE2-79458ADA2BE7}" destId="{689F5A1C-188E-4526-940D-00793B0E9CE2}" srcOrd="5" destOrd="0" parTransId="{AB2C95C4-8EFE-4858-A690-B8FFA0D2896C}" sibTransId="{FF28BCB6-883F-46FE-A026-8E0372D88EA6}"/>
    <dgm:cxn modelId="{C488C279-A7B4-4A7C-93A2-9849531C2259}" srcId="{6E850ACF-B175-4C74-8EE2-79458ADA2BE7}" destId="{257C9DB6-B36E-4594-9603-8E86EFFC0C4E}" srcOrd="3" destOrd="0" parTransId="{17A7F599-87BA-434C-AE7A-167CAE8CEA6E}" sibTransId="{5E5192FF-BCAB-41D4-9B24-B8E3D791D846}"/>
    <dgm:cxn modelId="{756A5A5A-1007-4485-8154-C9B5BBB67194}" srcId="{6E850ACF-B175-4C74-8EE2-79458ADA2BE7}" destId="{DF622327-F71B-4597-B732-A2A59394FF1C}" srcOrd="10" destOrd="0" parTransId="{3B0BD46A-8880-4D4E-9689-B2EB9790DE8D}" sibTransId="{BF8C8F5B-38C0-4159-9E81-72363421D1BC}"/>
    <dgm:cxn modelId="{75728B7B-D1C5-42F7-B372-11A698D94E20}" srcId="{6E850ACF-B175-4C74-8EE2-79458ADA2BE7}" destId="{36606FAD-B9A6-4872-B5F4-942157507AC2}" srcOrd="1" destOrd="0" parTransId="{60845D8A-7509-4EDD-B2AB-233EAD88B9ED}" sibTransId="{866076D7-579B-4B40-A4DB-1BC6A9213E4E}"/>
    <dgm:cxn modelId="{3327757D-942B-4594-BEEB-1FE97C2DB4A9}" type="presOf" srcId="{257C9DB6-B36E-4594-9603-8E86EFFC0C4E}" destId="{BEC6016E-75A5-44F0-A494-24EFD7B7253C}" srcOrd="0" destOrd="0" presId="urn:microsoft.com/office/officeart/2005/8/layout/cycle2"/>
    <dgm:cxn modelId="{03758281-9905-46DD-92FC-A59729FC7F56}" type="presOf" srcId="{ECEB38BA-503B-47F7-BAD3-D6186944A379}" destId="{C0DE6379-547E-48E4-8244-C8BD254CF031}" srcOrd="1" destOrd="0" presId="urn:microsoft.com/office/officeart/2005/8/layout/cycle2"/>
    <dgm:cxn modelId="{5B0FE283-EE32-41F3-A8A2-B14349E6CFD2}" type="presOf" srcId="{BF8C8F5B-38C0-4159-9E81-72363421D1BC}" destId="{FA28C8EF-D56A-4AD6-AC77-F66F235EF0FA}" srcOrd="0" destOrd="0" presId="urn:microsoft.com/office/officeart/2005/8/layout/cycle2"/>
    <dgm:cxn modelId="{83CDE488-0B84-4B2B-BD7E-1ADC391EC853}" type="presOf" srcId="{78EAAC96-94FE-4B6F-8C56-923AD8A0412E}" destId="{2E1A5098-B674-4932-8937-F81C71955E93}" srcOrd="0" destOrd="0" presId="urn:microsoft.com/office/officeart/2005/8/layout/cycle2"/>
    <dgm:cxn modelId="{A5BF6E8B-4695-4648-AE1A-602E10AC8E0F}" type="presOf" srcId="{C5A3F664-9630-4671-B95A-46F2F3EA3E24}" destId="{26A79F26-6D93-4427-AA86-2764A4C28D8B}" srcOrd="0" destOrd="0" presId="urn:microsoft.com/office/officeart/2005/8/layout/cycle2"/>
    <dgm:cxn modelId="{2EBB9C93-0BB7-48F5-A0D7-E1AD680D090B}" type="presOf" srcId="{23E1684D-D996-4B51-945F-050CA7FD9D51}" destId="{AF73049B-5B8E-4CB6-98D1-6D5822EFD192}" srcOrd="0" destOrd="0" presId="urn:microsoft.com/office/officeart/2005/8/layout/cycle2"/>
    <dgm:cxn modelId="{B10DB299-9171-4EE5-8A91-9098845D7713}" type="presOf" srcId="{2097E18F-F75E-4943-9C6A-31DC0B36FDE7}" destId="{EE8B2F90-5409-4918-A330-3A3885CA95FB}" srcOrd="0" destOrd="0" presId="urn:microsoft.com/office/officeart/2005/8/layout/cycle2"/>
    <dgm:cxn modelId="{5ECF3F9D-C436-4076-99E4-7B37732C5FBC}" type="presOf" srcId="{96178FA8-488A-4D77-A4EF-05AFCC3A7FCE}" destId="{0E17A144-2D6D-45BE-BECF-EB1C5A4DEA86}" srcOrd="0" destOrd="0" presId="urn:microsoft.com/office/officeart/2005/8/layout/cycle2"/>
    <dgm:cxn modelId="{B01846A2-6275-40F6-B4E5-5230FE3482D5}" type="presOf" srcId="{FF28BCB6-883F-46FE-A026-8E0372D88EA6}" destId="{ECBD404D-B7DF-484B-991E-2C5C4ED562BE}" srcOrd="0" destOrd="0" presId="urn:microsoft.com/office/officeart/2005/8/layout/cycle2"/>
    <dgm:cxn modelId="{D2A800A5-A339-4315-8F28-2505C216F9FA}" srcId="{6E850ACF-B175-4C74-8EE2-79458ADA2BE7}" destId="{2097E18F-F75E-4943-9C6A-31DC0B36FDE7}" srcOrd="0" destOrd="0" parTransId="{2FF4AAB7-5A09-4459-8179-EBB9E425C68D}" sibTransId="{ECF2977A-70C2-4564-91AD-39D39620C5EF}"/>
    <dgm:cxn modelId="{817C47B2-D9BD-4D63-82E5-875F44FA113F}" srcId="{6E850ACF-B175-4C74-8EE2-79458ADA2BE7}" destId="{96178FA8-488A-4D77-A4EF-05AFCC3A7FCE}" srcOrd="2" destOrd="0" parTransId="{4C2A86F0-9B0A-47BC-B1DA-28DE0D8661F1}" sibTransId="{78EAAC96-94FE-4B6F-8C56-923AD8A0412E}"/>
    <dgm:cxn modelId="{A99612B6-9B8A-4D1B-BE67-7B92E0B56CF9}" type="presOf" srcId="{E21ED21C-6544-4FA0-86E0-FFFEFC074250}" destId="{A48998F4-0BD0-4B68-9CBF-65029E06CCE8}" srcOrd="0" destOrd="0" presId="urn:microsoft.com/office/officeart/2005/8/layout/cycle2"/>
    <dgm:cxn modelId="{2C5168BF-0258-425B-B6D2-C64565A4F707}" srcId="{6E850ACF-B175-4C74-8EE2-79458ADA2BE7}" destId="{E21ED21C-6544-4FA0-86E0-FFFEFC074250}" srcOrd="9" destOrd="0" parTransId="{933A2D5A-F477-44DA-AA5E-CD54C10F6B3F}" sibTransId="{5E4653BA-EF9F-4F8D-9C22-A0A391882306}"/>
    <dgm:cxn modelId="{9F37C5C1-358B-4C7C-B8AD-33777A2974CB}" type="presOf" srcId="{BF8C8F5B-38C0-4159-9E81-72363421D1BC}" destId="{2E6F2475-1E61-4D78-9CEA-789D950E26C5}" srcOrd="1" destOrd="0" presId="urn:microsoft.com/office/officeart/2005/8/layout/cycle2"/>
    <dgm:cxn modelId="{31BE69C5-4F0E-461F-8D57-F51F2430FD2A}" type="presOf" srcId="{10CB9C59-9F9C-4D47-B908-6E17008D6333}" destId="{E5D08AA4-F912-4C8D-824D-18ACE41DFB15}" srcOrd="0" destOrd="0" presId="urn:microsoft.com/office/officeart/2005/8/layout/cycle2"/>
    <dgm:cxn modelId="{E196D6CC-1010-4A80-B70B-7FD247E8B591}" type="presOf" srcId="{D3AA7C8A-A50A-4490-88B3-6D71E52EC4AF}" destId="{1F299087-D5A8-4BA8-A9ED-D0DA404C0CB5}" srcOrd="1" destOrd="0" presId="urn:microsoft.com/office/officeart/2005/8/layout/cycle2"/>
    <dgm:cxn modelId="{DDE75DCD-52C6-4AE4-8242-A20FE206881C}" srcId="{6E850ACF-B175-4C74-8EE2-79458ADA2BE7}" destId="{10CB9C59-9F9C-4D47-B908-6E17008D6333}" srcOrd="8" destOrd="0" parTransId="{39377CB9-CECF-4A25-AFD8-6CA08596AAD2}" sibTransId="{D3AA7C8A-A50A-4490-88B3-6D71E52EC4AF}"/>
    <dgm:cxn modelId="{DF5BB8D5-9964-4FE7-8A2F-F8EFB1F9CF8A}" type="presOf" srcId="{8E396637-25FE-452E-B30C-CA36DD36B064}" destId="{385ECB85-2C74-4538-B85D-48DB35E3C58D}" srcOrd="1" destOrd="0" presId="urn:microsoft.com/office/officeart/2005/8/layout/cycle2"/>
    <dgm:cxn modelId="{1AADBBE5-65C4-4461-A9C4-AF10B15421E5}" type="presOf" srcId="{FF28BCB6-883F-46FE-A026-8E0372D88EA6}" destId="{BDDC68B1-16A5-45D4-AFFA-9EAC5DB6798F}" srcOrd="1" destOrd="0" presId="urn:microsoft.com/office/officeart/2005/8/layout/cycle2"/>
    <dgm:cxn modelId="{AF7F2BE9-257D-4B48-A1F6-1E72157EAA53}" type="presOf" srcId="{286204FC-2751-46F2-9132-EF4EC7DDA26E}" destId="{A740426D-F4B0-47B2-87A0-BFBBAF0AEA82}" srcOrd="0" destOrd="0" presId="urn:microsoft.com/office/officeart/2005/8/layout/cycle2"/>
    <dgm:cxn modelId="{203960F6-332A-493B-9E0F-566108C76B5B}" type="presOf" srcId="{ECF2977A-70C2-4564-91AD-39D39620C5EF}" destId="{7EE0A78F-551D-479F-BC0B-105C8050E3C4}" srcOrd="0" destOrd="0" presId="urn:microsoft.com/office/officeart/2005/8/layout/cycle2"/>
    <dgm:cxn modelId="{A114B8FA-4A02-4E81-8E04-6A58BD3E692C}" type="presOf" srcId="{866076D7-579B-4B40-A4DB-1BC6A9213E4E}" destId="{E124F5E9-1DB0-4C11-9FF7-7CCD90B9A7FE}" srcOrd="1" destOrd="0" presId="urn:microsoft.com/office/officeart/2005/8/layout/cycle2"/>
    <dgm:cxn modelId="{78DB4DFD-47C8-46AF-B217-818AEBA6E009}" type="presOf" srcId="{8E396637-25FE-452E-B30C-CA36DD36B064}" destId="{D1446F9B-2D17-4883-94BE-BA91C76E19E1}" srcOrd="0" destOrd="0" presId="urn:microsoft.com/office/officeart/2005/8/layout/cycle2"/>
    <dgm:cxn modelId="{61AB8476-2A04-47CA-A09F-7E461D3ACA26}" type="presParOf" srcId="{EC7F5E67-01C8-4371-976C-4759AED9FA44}" destId="{EE8B2F90-5409-4918-A330-3A3885CA95FB}" srcOrd="0" destOrd="0" presId="urn:microsoft.com/office/officeart/2005/8/layout/cycle2"/>
    <dgm:cxn modelId="{06838B49-6312-4FAB-AC15-86AC63D02EE2}" type="presParOf" srcId="{EC7F5E67-01C8-4371-976C-4759AED9FA44}" destId="{7EE0A78F-551D-479F-BC0B-105C8050E3C4}" srcOrd="1" destOrd="0" presId="urn:microsoft.com/office/officeart/2005/8/layout/cycle2"/>
    <dgm:cxn modelId="{DE4EF12F-64BF-4140-957C-6265C6AAD0A2}" type="presParOf" srcId="{7EE0A78F-551D-479F-BC0B-105C8050E3C4}" destId="{F297C8AD-7A25-4563-8840-FCD32E950833}" srcOrd="0" destOrd="0" presId="urn:microsoft.com/office/officeart/2005/8/layout/cycle2"/>
    <dgm:cxn modelId="{555D43C1-6043-4107-9974-8CED1A3EDC1C}" type="presParOf" srcId="{EC7F5E67-01C8-4371-976C-4759AED9FA44}" destId="{B554ABC4-9FE3-451F-A1DC-BF4400A139C6}" srcOrd="2" destOrd="0" presId="urn:microsoft.com/office/officeart/2005/8/layout/cycle2"/>
    <dgm:cxn modelId="{6B5E2428-1AEA-48BA-AA7A-1FB232EACF79}" type="presParOf" srcId="{EC7F5E67-01C8-4371-976C-4759AED9FA44}" destId="{06CF0B52-AD25-4910-A4BC-A435CD2134CA}" srcOrd="3" destOrd="0" presId="urn:microsoft.com/office/officeart/2005/8/layout/cycle2"/>
    <dgm:cxn modelId="{F13CAD62-9CE1-4599-AABD-7FD14F32378F}" type="presParOf" srcId="{06CF0B52-AD25-4910-A4BC-A435CD2134CA}" destId="{E124F5E9-1DB0-4C11-9FF7-7CCD90B9A7FE}" srcOrd="0" destOrd="0" presId="urn:microsoft.com/office/officeart/2005/8/layout/cycle2"/>
    <dgm:cxn modelId="{484FE497-4F6B-4A23-957B-FA3F5F1CEA45}" type="presParOf" srcId="{EC7F5E67-01C8-4371-976C-4759AED9FA44}" destId="{0E17A144-2D6D-45BE-BECF-EB1C5A4DEA86}" srcOrd="4" destOrd="0" presId="urn:microsoft.com/office/officeart/2005/8/layout/cycle2"/>
    <dgm:cxn modelId="{3CBC5465-428E-42FB-98E0-C057EEF5780E}" type="presParOf" srcId="{EC7F5E67-01C8-4371-976C-4759AED9FA44}" destId="{2E1A5098-B674-4932-8937-F81C71955E93}" srcOrd="5" destOrd="0" presId="urn:microsoft.com/office/officeart/2005/8/layout/cycle2"/>
    <dgm:cxn modelId="{36B5C0FF-62E7-45F3-A2D2-E1BF4A32E2D7}" type="presParOf" srcId="{2E1A5098-B674-4932-8937-F81C71955E93}" destId="{3DDABCF5-2332-48F8-BEF2-E96DD25AB85A}" srcOrd="0" destOrd="0" presId="urn:microsoft.com/office/officeart/2005/8/layout/cycle2"/>
    <dgm:cxn modelId="{EF01ED03-C309-498A-849C-90A1203C27F2}" type="presParOf" srcId="{EC7F5E67-01C8-4371-976C-4759AED9FA44}" destId="{BEC6016E-75A5-44F0-A494-24EFD7B7253C}" srcOrd="6" destOrd="0" presId="urn:microsoft.com/office/officeart/2005/8/layout/cycle2"/>
    <dgm:cxn modelId="{35234FC6-CE68-4757-BF5D-762DBF47D6BD}" type="presParOf" srcId="{EC7F5E67-01C8-4371-976C-4759AED9FA44}" destId="{BD09935D-D8CB-4275-8400-44EC74F8E835}" srcOrd="7" destOrd="0" presId="urn:microsoft.com/office/officeart/2005/8/layout/cycle2"/>
    <dgm:cxn modelId="{08B3FF90-E242-4823-B8DD-B01A7D2FC03D}" type="presParOf" srcId="{BD09935D-D8CB-4275-8400-44EC74F8E835}" destId="{7E23793A-0475-4F4B-ADD8-1C8AFAB79B78}" srcOrd="0" destOrd="0" presId="urn:microsoft.com/office/officeart/2005/8/layout/cycle2"/>
    <dgm:cxn modelId="{7528B646-46E0-4389-8635-BBA90EECB7E2}" type="presParOf" srcId="{EC7F5E67-01C8-4371-976C-4759AED9FA44}" destId="{AF73049B-5B8E-4CB6-98D1-6D5822EFD192}" srcOrd="8" destOrd="0" presId="urn:microsoft.com/office/officeart/2005/8/layout/cycle2"/>
    <dgm:cxn modelId="{9DA1474A-5C1F-4B0A-9F22-428FB4D0CEE2}" type="presParOf" srcId="{EC7F5E67-01C8-4371-976C-4759AED9FA44}" destId="{F0135D69-6CDF-479B-AB36-76BE2D184E66}" srcOrd="9" destOrd="0" presId="urn:microsoft.com/office/officeart/2005/8/layout/cycle2"/>
    <dgm:cxn modelId="{5745784E-394E-4298-829E-A4E9701F72A9}" type="presParOf" srcId="{F0135D69-6CDF-479B-AB36-76BE2D184E66}" destId="{C0DE6379-547E-48E4-8244-C8BD254CF031}" srcOrd="0" destOrd="0" presId="urn:microsoft.com/office/officeart/2005/8/layout/cycle2"/>
    <dgm:cxn modelId="{F40B06C5-681B-4AFF-B6BC-EFF59DA73F37}" type="presParOf" srcId="{EC7F5E67-01C8-4371-976C-4759AED9FA44}" destId="{9CDC0BF7-7DC8-4112-86AF-7B2CBDCF2041}" srcOrd="10" destOrd="0" presId="urn:microsoft.com/office/officeart/2005/8/layout/cycle2"/>
    <dgm:cxn modelId="{8E423137-58D2-435C-BF8F-6C2DEF276D04}" type="presParOf" srcId="{EC7F5E67-01C8-4371-976C-4759AED9FA44}" destId="{ECBD404D-B7DF-484B-991E-2C5C4ED562BE}" srcOrd="11" destOrd="0" presId="urn:microsoft.com/office/officeart/2005/8/layout/cycle2"/>
    <dgm:cxn modelId="{F67AD37F-2D80-4DF3-9A36-01229E4D5CE1}" type="presParOf" srcId="{ECBD404D-B7DF-484B-991E-2C5C4ED562BE}" destId="{BDDC68B1-16A5-45D4-AFFA-9EAC5DB6798F}" srcOrd="0" destOrd="0" presId="urn:microsoft.com/office/officeart/2005/8/layout/cycle2"/>
    <dgm:cxn modelId="{8492577D-4F3C-45C0-B9F5-668BC9FE6EAE}" type="presParOf" srcId="{EC7F5E67-01C8-4371-976C-4759AED9FA44}" destId="{26A79F26-6D93-4427-AA86-2764A4C28D8B}" srcOrd="12" destOrd="0" presId="urn:microsoft.com/office/officeart/2005/8/layout/cycle2"/>
    <dgm:cxn modelId="{D1782880-DECD-422E-B1D3-EF44B91BF299}" type="presParOf" srcId="{EC7F5E67-01C8-4371-976C-4759AED9FA44}" destId="{D1446F9B-2D17-4883-94BE-BA91C76E19E1}" srcOrd="13" destOrd="0" presId="urn:microsoft.com/office/officeart/2005/8/layout/cycle2"/>
    <dgm:cxn modelId="{7D734846-44FF-485A-93E9-42293EA3B6E0}" type="presParOf" srcId="{D1446F9B-2D17-4883-94BE-BA91C76E19E1}" destId="{385ECB85-2C74-4538-B85D-48DB35E3C58D}" srcOrd="0" destOrd="0" presId="urn:microsoft.com/office/officeart/2005/8/layout/cycle2"/>
    <dgm:cxn modelId="{E2403408-C20F-44A5-9CBC-0D5D76AAD1B3}" type="presParOf" srcId="{EC7F5E67-01C8-4371-976C-4759AED9FA44}" destId="{A740426D-F4B0-47B2-87A0-BFBBAF0AEA82}" srcOrd="14" destOrd="0" presId="urn:microsoft.com/office/officeart/2005/8/layout/cycle2"/>
    <dgm:cxn modelId="{AEE047EB-B794-4497-AEF4-D6CB3CE316AC}" type="presParOf" srcId="{EC7F5E67-01C8-4371-976C-4759AED9FA44}" destId="{90D57764-50D9-4ED1-93C7-AA75CC5BFAB8}" srcOrd="15" destOrd="0" presId="urn:microsoft.com/office/officeart/2005/8/layout/cycle2"/>
    <dgm:cxn modelId="{6BB4BD0C-8904-42D8-B34C-A4D540D15FCB}" type="presParOf" srcId="{90D57764-50D9-4ED1-93C7-AA75CC5BFAB8}" destId="{9750F4B4-1602-4491-9EB6-F44DF29E53DF}" srcOrd="0" destOrd="0" presId="urn:microsoft.com/office/officeart/2005/8/layout/cycle2"/>
    <dgm:cxn modelId="{4BCCAD06-2EE7-4F31-B1F0-7E49693C6C48}" type="presParOf" srcId="{EC7F5E67-01C8-4371-976C-4759AED9FA44}" destId="{E5D08AA4-F912-4C8D-824D-18ACE41DFB15}" srcOrd="16" destOrd="0" presId="urn:microsoft.com/office/officeart/2005/8/layout/cycle2"/>
    <dgm:cxn modelId="{01F652ED-49CD-4C77-B47D-D9780F1F8B95}" type="presParOf" srcId="{EC7F5E67-01C8-4371-976C-4759AED9FA44}" destId="{F1BB7C9D-EDAB-46DD-9516-66D6519BC2C9}" srcOrd="17" destOrd="0" presId="urn:microsoft.com/office/officeart/2005/8/layout/cycle2"/>
    <dgm:cxn modelId="{183B7272-181A-4D50-8376-37194C4620E5}" type="presParOf" srcId="{F1BB7C9D-EDAB-46DD-9516-66D6519BC2C9}" destId="{1F299087-D5A8-4BA8-A9ED-D0DA404C0CB5}" srcOrd="0" destOrd="0" presId="urn:microsoft.com/office/officeart/2005/8/layout/cycle2"/>
    <dgm:cxn modelId="{324B412D-DAC1-4430-8FA5-6F6682C5CEBA}" type="presParOf" srcId="{EC7F5E67-01C8-4371-976C-4759AED9FA44}" destId="{A48998F4-0BD0-4B68-9CBF-65029E06CCE8}" srcOrd="18" destOrd="0" presId="urn:microsoft.com/office/officeart/2005/8/layout/cycle2"/>
    <dgm:cxn modelId="{8B5A38E9-9A2C-4D53-9B35-82F030D2C79D}" type="presParOf" srcId="{EC7F5E67-01C8-4371-976C-4759AED9FA44}" destId="{2101CE09-4336-4724-9D54-C3DBED6666B7}" srcOrd="19" destOrd="0" presId="urn:microsoft.com/office/officeart/2005/8/layout/cycle2"/>
    <dgm:cxn modelId="{AC2B4F20-E336-42F9-B18C-34BE23FC8A98}" type="presParOf" srcId="{2101CE09-4336-4724-9D54-C3DBED6666B7}" destId="{CC1E8162-401B-4D15-B746-718114783213}" srcOrd="0" destOrd="0" presId="urn:microsoft.com/office/officeart/2005/8/layout/cycle2"/>
    <dgm:cxn modelId="{9431F496-5B4E-442E-9444-928E3F22B347}" type="presParOf" srcId="{EC7F5E67-01C8-4371-976C-4759AED9FA44}" destId="{7963517C-25D2-4FF1-9828-FF9871C41E49}" srcOrd="20" destOrd="0" presId="urn:microsoft.com/office/officeart/2005/8/layout/cycle2"/>
    <dgm:cxn modelId="{C3AF30FF-7359-4705-9497-C5BDD0F11011}" type="presParOf" srcId="{EC7F5E67-01C8-4371-976C-4759AED9FA44}" destId="{FA28C8EF-D56A-4AD6-AC77-F66F235EF0FA}" srcOrd="21" destOrd="0" presId="urn:microsoft.com/office/officeart/2005/8/layout/cycle2"/>
    <dgm:cxn modelId="{2F02071C-E0BB-4F17-A218-536FF43EECC9}" type="presParOf" srcId="{FA28C8EF-D56A-4AD6-AC77-F66F235EF0FA}" destId="{2E6F2475-1E61-4D78-9CEA-789D950E26C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850ACF-B175-4C74-8EE2-79458ADA2BE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97E18F-F75E-4943-9C6A-31DC0B36FDE7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2FF4AAB7-5A09-4459-8179-EBB9E425C68D}" type="parTrans" cxnId="{D2A800A5-A339-4315-8F28-2505C216F9FA}">
      <dgm:prSet/>
      <dgm:spPr/>
      <dgm:t>
        <a:bodyPr/>
        <a:lstStyle/>
        <a:p>
          <a:endParaRPr lang="en-US"/>
        </a:p>
      </dgm:t>
    </dgm:pt>
    <dgm:pt modelId="{ECF2977A-70C2-4564-91AD-39D39620C5EF}" type="sibTrans" cxnId="{D2A800A5-A339-4315-8F28-2505C216F9FA}">
      <dgm:prSet/>
      <dgm:spPr/>
      <dgm:t>
        <a:bodyPr/>
        <a:lstStyle/>
        <a:p>
          <a:endParaRPr lang="en-US"/>
        </a:p>
      </dgm:t>
    </dgm:pt>
    <dgm:pt modelId="{36606FAD-B9A6-4872-B5F4-942157507AC2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60845D8A-7509-4EDD-B2AB-233EAD88B9ED}" type="parTrans" cxnId="{75728B7B-D1C5-42F7-B372-11A698D94E20}">
      <dgm:prSet/>
      <dgm:spPr/>
      <dgm:t>
        <a:bodyPr/>
        <a:lstStyle/>
        <a:p>
          <a:endParaRPr lang="en-US"/>
        </a:p>
      </dgm:t>
    </dgm:pt>
    <dgm:pt modelId="{866076D7-579B-4B40-A4DB-1BC6A9213E4E}" type="sibTrans" cxnId="{75728B7B-D1C5-42F7-B372-11A698D94E20}">
      <dgm:prSet/>
      <dgm:spPr/>
      <dgm:t>
        <a:bodyPr/>
        <a:lstStyle/>
        <a:p>
          <a:endParaRPr lang="en-US"/>
        </a:p>
      </dgm:t>
    </dgm:pt>
    <dgm:pt modelId="{96178FA8-488A-4D77-A4EF-05AFCC3A7FCE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4C2A86F0-9B0A-47BC-B1DA-28DE0D8661F1}" type="parTrans" cxnId="{817C47B2-D9BD-4D63-82E5-875F44FA113F}">
      <dgm:prSet/>
      <dgm:spPr/>
      <dgm:t>
        <a:bodyPr/>
        <a:lstStyle/>
        <a:p>
          <a:endParaRPr lang="en-US"/>
        </a:p>
      </dgm:t>
    </dgm:pt>
    <dgm:pt modelId="{78EAAC96-94FE-4B6F-8C56-923AD8A0412E}" type="sibTrans" cxnId="{817C47B2-D9BD-4D63-82E5-875F44FA113F}">
      <dgm:prSet/>
      <dgm:spPr/>
      <dgm:t>
        <a:bodyPr/>
        <a:lstStyle/>
        <a:p>
          <a:endParaRPr lang="en-US"/>
        </a:p>
      </dgm:t>
    </dgm:pt>
    <dgm:pt modelId="{257C9DB6-B36E-4594-9603-8E86EFFC0C4E}">
      <dgm:prSet phldrT="[Text]"/>
      <dgm:spPr/>
      <dgm:t>
        <a:bodyPr/>
        <a:lstStyle/>
        <a:p>
          <a:r>
            <a:rPr lang="en-US"/>
            <a:t>4</a:t>
          </a:r>
        </a:p>
      </dgm:t>
    </dgm:pt>
    <dgm:pt modelId="{17A7F599-87BA-434C-AE7A-167CAE8CEA6E}" type="parTrans" cxnId="{C488C279-A7B4-4A7C-93A2-9849531C2259}">
      <dgm:prSet/>
      <dgm:spPr/>
      <dgm:t>
        <a:bodyPr/>
        <a:lstStyle/>
        <a:p>
          <a:endParaRPr lang="en-US"/>
        </a:p>
      </dgm:t>
    </dgm:pt>
    <dgm:pt modelId="{5E5192FF-BCAB-41D4-9B24-B8E3D791D846}" type="sibTrans" cxnId="{C488C279-A7B4-4A7C-93A2-9849531C2259}">
      <dgm:prSet/>
      <dgm:spPr/>
      <dgm:t>
        <a:bodyPr/>
        <a:lstStyle/>
        <a:p>
          <a:endParaRPr lang="en-US"/>
        </a:p>
      </dgm:t>
    </dgm:pt>
    <dgm:pt modelId="{23E1684D-D996-4B51-945F-050CA7FD9D51}">
      <dgm:prSet phldrT="[Text]"/>
      <dgm:spPr/>
      <dgm:t>
        <a:bodyPr/>
        <a:lstStyle/>
        <a:p>
          <a:r>
            <a:rPr lang="en-US" dirty="0"/>
            <a:t>5</a:t>
          </a:r>
        </a:p>
      </dgm:t>
    </dgm:pt>
    <dgm:pt modelId="{6EDAEDD3-4B6F-4C72-9C69-1A5C30E0F652}" type="parTrans" cxnId="{5FD6822F-7BD3-404B-8E46-6BD51956BCC7}">
      <dgm:prSet/>
      <dgm:spPr/>
      <dgm:t>
        <a:bodyPr/>
        <a:lstStyle/>
        <a:p>
          <a:endParaRPr lang="en-US"/>
        </a:p>
      </dgm:t>
    </dgm:pt>
    <dgm:pt modelId="{ECEB38BA-503B-47F7-BAD3-D6186944A379}" type="sibTrans" cxnId="{5FD6822F-7BD3-404B-8E46-6BD51956BCC7}">
      <dgm:prSet/>
      <dgm:spPr/>
      <dgm:t>
        <a:bodyPr/>
        <a:lstStyle/>
        <a:p>
          <a:endParaRPr lang="en-US"/>
        </a:p>
      </dgm:t>
    </dgm:pt>
    <dgm:pt modelId="{689F5A1C-188E-4526-940D-00793B0E9CE2}">
      <dgm:prSet/>
      <dgm:spPr/>
      <dgm:t>
        <a:bodyPr/>
        <a:lstStyle/>
        <a:p>
          <a:r>
            <a:rPr lang="en-US" dirty="0"/>
            <a:t>6</a:t>
          </a:r>
        </a:p>
      </dgm:t>
    </dgm:pt>
    <dgm:pt modelId="{AB2C95C4-8EFE-4858-A690-B8FFA0D2896C}" type="parTrans" cxnId="{78474754-0C53-43E8-A137-5BD051F9E109}">
      <dgm:prSet/>
      <dgm:spPr/>
      <dgm:t>
        <a:bodyPr/>
        <a:lstStyle/>
        <a:p>
          <a:endParaRPr lang="en-US"/>
        </a:p>
      </dgm:t>
    </dgm:pt>
    <dgm:pt modelId="{FF28BCB6-883F-46FE-A026-8E0372D88EA6}" type="sibTrans" cxnId="{78474754-0C53-43E8-A137-5BD051F9E109}">
      <dgm:prSet/>
      <dgm:spPr/>
      <dgm:t>
        <a:bodyPr/>
        <a:lstStyle/>
        <a:p>
          <a:endParaRPr lang="en-US"/>
        </a:p>
      </dgm:t>
    </dgm:pt>
    <dgm:pt modelId="{C5A3F664-9630-4671-B95A-46F2F3EA3E24}">
      <dgm:prSet/>
      <dgm:spPr/>
      <dgm:t>
        <a:bodyPr/>
        <a:lstStyle/>
        <a:p>
          <a:r>
            <a:rPr lang="en-US" dirty="0"/>
            <a:t>7</a:t>
          </a:r>
        </a:p>
      </dgm:t>
    </dgm:pt>
    <dgm:pt modelId="{D182C141-1F23-4312-9DA5-9096AF073AE6}" type="parTrans" cxnId="{EFA0B41C-3734-463B-8612-A429ED0F7ED8}">
      <dgm:prSet/>
      <dgm:spPr/>
      <dgm:t>
        <a:bodyPr/>
        <a:lstStyle/>
        <a:p>
          <a:endParaRPr lang="en-US"/>
        </a:p>
      </dgm:t>
    </dgm:pt>
    <dgm:pt modelId="{8E396637-25FE-452E-B30C-CA36DD36B064}" type="sibTrans" cxnId="{EFA0B41C-3734-463B-8612-A429ED0F7ED8}">
      <dgm:prSet/>
      <dgm:spPr/>
      <dgm:t>
        <a:bodyPr/>
        <a:lstStyle/>
        <a:p>
          <a:endParaRPr lang="en-US"/>
        </a:p>
      </dgm:t>
    </dgm:pt>
    <dgm:pt modelId="{286204FC-2751-46F2-9132-EF4EC7DDA26E}">
      <dgm:prSet/>
      <dgm:spPr/>
      <dgm:t>
        <a:bodyPr/>
        <a:lstStyle/>
        <a:p>
          <a:r>
            <a:rPr lang="en-US" dirty="0"/>
            <a:t>8</a:t>
          </a:r>
        </a:p>
      </dgm:t>
    </dgm:pt>
    <dgm:pt modelId="{61EF3C02-B99D-4918-9F2F-A76C8598168C}" type="parTrans" cxnId="{0D10EA14-7110-45DD-A00B-B6D652E5A6EF}">
      <dgm:prSet/>
      <dgm:spPr/>
      <dgm:t>
        <a:bodyPr/>
        <a:lstStyle/>
        <a:p>
          <a:endParaRPr lang="en-US"/>
        </a:p>
      </dgm:t>
    </dgm:pt>
    <dgm:pt modelId="{74882DCC-E06E-4A79-A3D6-EA1A302128FA}" type="sibTrans" cxnId="{0D10EA14-7110-45DD-A00B-B6D652E5A6EF}">
      <dgm:prSet/>
      <dgm:spPr/>
      <dgm:t>
        <a:bodyPr/>
        <a:lstStyle/>
        <a:p>
          <a:endParaRPr lang="en-US"/>
        </a:p>
      </dgm:t>
    </dgm:pt>
    <dgm:pt modelId="{10CB9C59-9F9C-4D47-B908-6E17008D6333}">
      <dgm:prSet/>
      <dgm:spPr/>
      <dgm:t>
        <a:bodyPr/>
        <a:lstStyle/>
        <a:p>
          <a:r>
            <a:rPr lang="en-US" dirty="0"/>
            <a:t>9</a:t>
          </a:r>
        </a:p>
      </dgm:t>
    </dgm:pt>
    <dgm:pt modelId="{39377CB9-CECF-4A25-AFD8-6CA08596AAD2}" type="parTrans" cxnId="{DDE75DCD-52C6-4AE4-8242-A20FE206881C}">
      <dgm:prSet/>
      <dgm:spPr/>
      <dgm:t>
        <a:bodyPr/>
        <a:lstStyle/>
        <a:p>
          <a:endParaRPr lang="en-US"/>
        </a:p>
      </dgm:t>
    </dgm:pt>
    <dgm:pt modelId="{D3AA7C8A-A50A-4490-88B3-6D71E52EC4AF}" type="sibTrans" cxnId="{DDE75DCD-52C6-4AE4-8242-A20FE206881C}">
      <dgm:prSet/>
      <dgm:spPr/>
      <dgm:t>
        <a:bodyPr/>
        <a:lstStyle/>
        <a:p>
          <a:endParaRPr lang="en-US"/>
        </a:p>
      </dgm:t>
    </dgm:pt>
    <dgm:pt modelId="{E21ED21C-6544-4FA0-86E0-FFFEFC074250}">
      <dgm:prSet/>
      <dgm:spPr/>
      <dgm:t>
        <a:bodyPr/>
        <a:lstStyle/>
        <a:p>
          <a:r>
            <a:rPr lang="en-US" dirty="0"/>
            <a:t>10</a:t>
          </a:r>
        </a:p>
      </dgm:t>
    </dgm:pt>
    <dgm:pt modelId="{933A2D5A-F477-44DA-AA5E-CD54C10F6B3F}" type="parTrans" cxnId="{2C5168BF-0258-425B-B6D2-C64565A4F707}">
      <dgm:prSet/>
      <dgm:spPr/>
      <dgm:t>
        <a:bodyPr/>
        <a:lstStyle/>
        <a:p>
          <a:endParaRPr lang="en-US"/>
        </a:p>
      </dgm:t>
    </dgm:pt>
    <dgm:pt modelId="{5E4653BA-EF9F-4F8D-9C22-A0A391882306}" type="sibTrans" cxnId="{2C5168BF-0258-425B-B6D2-C64565A4F707}">
      <dgm:prSet/>
      <dgm:spPr/>
      <dgm:t>
        <a:bodyPr/>
        <a:lstStyle/>
        <a:p>
          <a:endParaRPr lang="en-US"/>
        </a:p>
      </dgm:t>
    </dgm:pt>
    <dgm:pt modelId="{DF622327-F71B-4597-B732-A2A59394FF1C}">
      <dgm:prSet/>
      <dgm:spPr/>
      <dgm:t>
        <a:bodyPr/>
        <a:lstStyle/>
        <a:p>
          <a:r>
            <a:rPr lang="en-US" dirty="0"/>
            <a:t>0</a:t>
          </a:r>
        </a:p>
      </dgm:t>
    </dgm:pt>
    <dgm:pt modelId="{3B0BD46A-8880-4D4E-9689-B2EB9790DE8D}" type="parTrans" cxnId="{756A5A5A-1007-4485-8154-C9B5BBB67194}">
      <dgm:prSet/>
      <dgm:spPr/>
      <dgm:t>
        <a:bodyPr/>
        <a:lstStyle/>
        <a:p>
          <a:endParaRPr lang="en-US"/>
        </a:p>
      </dgm:t>
    </dgm:pt>
    <dgm:pt modelId="{BF8C8F5B-38C0-4159-9E81-72363421D1BC}" type="sibTrans" cxnId="{756A5A5A-1007-4485-8154-C9B5BBB67194}">
      <dgm:prSet/>
      <dgm:spPr/>
      <dgm:t>
        <a:bodyPr/>
        <a:lstStyle/>
        <a:p>
          <a:endParaRPr lang="en-US"/>
        </a:p>
      </dgm:t>
    </dgm:pt>
    <dgm:pt modelId="{EC7F5E67-01C8-4371-976C-4759AED9FA44}" type="pres">
      <dgm:prSet presAssocID="{6E850ACF-B175-4C74-8EE2-79458ADA2BE7}" presName="cycle" presStyleCnt="0">
        <dgm:presLayoutVars>
          <dgm:dir/>
          <dgm:resizeHandles val="exact"/>
        </dgm:presLayoutVars>
      </dgm:prSet>
      <dgm:spPr/>
    </dgm:pt>
    <dgm:pt modelId="{EE8B2F90-5409-4918-A330-3A3885CA95FB}" type="pres">
      <dgm:prSet presAssocID="{2097E18F-F75E-4943-9C6A-31DC0B36FDE7}" presName="node" presStyleLbl="node1" presStyleIdx="0" presStyleCnt="11">
        <dgm:presLayoutVars>
          <dgm:bulletEnabled val="1"/>
        </dgm:presLayoutVars>
      </dgm:prSet>
      <dgm:spPr/>
    </dgm:pt>
    <dgm:pt modelId="{7EE0A78F-551D-479F-BC0B-105C8050E3C4}" type="pres">
      <dgm:prSet presAssocID="{ECF2977A-70C2-4564-91AD-39D39620C5EF}" presName="sibTrans" presStyleLbl="sibTrans2D1" presStyleIdx="0" presStyleCnt="11"/>
      <dgm:spPr/>
    </dgm:pt>
    <dgm:pt modelId="{F297C8AD-7A25-4563-8840-FCD32E950833}" type="pres">
      <dgm:prSet presAssocID="{ECF2977A-70C2-4564-91AD-39D39620C5EF}" presName="connectorText" presStyleLbl="sibTrans2D1" presStyleIdx="0" presStyleCnt="11"/>
      <dgm:spPr/>
    </dgm:pt>
    <dgm:pt modelId="{B554ABC4-9FE3-451F-A1DC-BF4400A139C6}" type="pres">
      <dgm:prSet presAssocID="{36606FAD-B9A6-4872-B5F4-942157507AC2}" presName="node" presStyleLbl="node1" presStyleIdx="1" presStyleCnt="11">
        <dgm:presLayoutVars>
          <dgm:bulletEnabled val="1"/>
        </dgm:presLayoutVars>
      </dgm:prSet>
      <dgm:spPr/>
    </dgm:pt>
    <dgm:pt modelId="{06CF0B52-AD25-4910-A4BC-A435CD2134CA}" type="pres">
      <dgm:prSet presAssocID="{866076D7-579B-4B40-A4DB-1BC6A9213E4E}" presName="sibTrans" presStyleLbl="sibTrans2D1" presStyleIdx="1" presStyleCnt="11"/>
      <dgm:spPr/>
    </dgm:pt>
    <dgm:pt modelId="{E124F5E9-1DB0-4C11-9FF7-7CCD90B9A7FE}" type="pres">
      <dgm:prSet presAssocID="{866076D7-579B-4B40-A4DB-1BC6A9213E4E}" presName="connectorText" presStyleLbl="sibTrans2D1" presStyleIdx="1" presStyleCnt="11"/>
      <dgm:spPr/>
    </dgm:pt>
    <dgm:pt modelId="{0E17A144-2D6D-45BE-BECF-EB1C5A4DEA86}" type="pres">
      <dgm:prSet presAssocID="{96178FA8-488A-4D77-A4EF-05AFCC3A7FCE}" presName="node" presStyleLbl="node1" presStyleIdx="2" presStyleCnt="11">
        <dgm:presLayoutVars>
          <dgm:bulletEnabled val="1"/>
        </dgm:presLayoutVars>
      </dgm:prSet>
      <dgm:spPr/>
    </dgm:pt>
    <dgm:pt modelId="{2E1A5098-B674-4932-8937-F81C71955E93}" type="pres">
      <dgm:prSet presAssocID="{78EAAC96-94FE-4B6F-8C56-923AD8A0412E}" presName="sibTrans" presStyleLbl="sibTrans2D1" presStyleIdx="2" presStyleCnt="11"/>
      <dgm:spPr/>
    </dgm:pt>
    <dgm:pt modelId="{3DDABCF5-2332-48F8-BEF2-E96DD25AB85A}" type="pres">
      <dgm:prSet presAssocID="{78EAAC96-94FE-4B6F-8C56-923AD8A0412E}" presName="connectorText" presStyleLbl="sibTrans2D1" presStyleIdx="2" presStyleCnt="11"/>
      <dgm:spPr/>
    </dgm:pt>
    <dgm:pt modelId="{BEC6016E-75A5-44F0-A494-24EFD7B7253C}" type="pres">
      <dgm:prSet presAssocID="{257C9DB6-B36E-4594-9603-8E86EFFC0C4E}" presName="node" presStyleLbl="node1" presStyleIdx="3" presStyleCnt="11">
        <dgm:presLayoutVars>
          <dgm:bulletEnabled val="1"/>
        </dgm:presLayoutVars>
      </dgm:prSet>
      <dgm:spPr/>
    </dgm:pt>
    <dgm:pt modelId="{BD09935D-D8CB-4275-8400-44EC74F8E835}" type="pres">
      <dgm:prSet presAssocID="{5E5192FF-BCAB-41D4-9B24-B8E3D791D846}" presName="sibTrans" presStyleLbl="sibTrans2D1" presStyleIdx="3" presStyleCnt="11"/>
      <dgm:spPr/>
    </dgm:pt>
    <dgm:pt modelId="{7E23793A-0475-4F4B-ADD8-1C8AFAB79B78}" type="pres">
      <dgm:prSet presAssocID="{5E5192FF-BCAB-41D4-9B24-B8E3D791D846}" presName="connectorText" presStyleLbl="sibTrans2D1" presStyleIdx="3" presStyleCnt="11"/>
      <dgm:spPr/>
    </dgm:pt>
    <dgm:pt modelId="{AF73049B-5B8E-4CB6-98D1-6D5822EFD192}" type="pres">
      <dgm:prSet presAssocID="{23E1684D-D996-4B51-945F-050CA7FD9D51}" presName="node" presStyleLbl="node1" presStyleIdx="4" presStyleCnt="11">
        <dgm:presLayoutVars>
          <dgm:bulletEnabled val="1"/>
        </dgm:presLayoutVars>
      </dgm:prSet>
      <dgm:spPr/>
    </dgm:pt>
    <dgm:pt modelId="{F0135D69-6CDF-479B-AB36-76BE2D184E66}" type="pres">
      <dgm:prSet presAssocID="{ECEB38BA-503B-47F7-BAD3-D6186944A379}" presName="sibTrans" presStyleLbl="sibTrans2D1" presStyleIdx="4" presStyleCnt="11"/>
      <dgm:spPr/>
    </dgm:pt>
    <dgm:pt modelId="{C0DE6379-547E-48E4-8244-C8BD254CF031}" type="pres">
      <dgm:prSet presAssocID="{ECEB38BA-503B-47F7-BAD3-D6186944A379}" presName="connectorText" presStyleLbl="sibTrans2D1" presStyleIdx="4" presStyleCnt="11"/>
      <dgm:spPr/>
    </dgm:pt>
    <dgm:pt modelId="{9CDC0BF7-7DC8-4112-86AF-7B2CBDCF2041}" type="pres">
      <dgm:prSet presAssocID="{689F5A1C-188E-4526-940D-00793B0E9CE2}" presName="node" presStyleLbl="node1" presStyleIdx="5" presStyleCnt="11">
        <dgm:presLayoutVars>
          <dgm:bulletEnabled val="1"/>
        </dgm:presLayoutVars>
      </dgm:prSet>
      <dgm:spPr/>
    </dgm:pt>
    <dgm:pt modelId="{ECBD404D-B7DF-484B-991E-2C5C4ED562BE}" type="pres">
      <dgm:prSet presAssocID="{FF28BCB6-883F-46FE-A026-8E0372D88EA6}" presName="sibTrans" presStyleLbl="sibTrans2D1" presStyleIdx="5" presStyleCnt="11"/>
      <dgm:spPr/>
    </dgm:pt>
    <dgm:pt modelId="{BDDC68B1-16A5-45D4-AFFA-9EAC5DB6798F}" type="pres">
      <dgm:prSet presAssocID="{FF28BCB6-883F-46FE-A026-8E0372D88EA6}" presName="connectorText" presStyleLbl="sibTrans2D1" presStyleIdx="5" presStyleCnt="11"/>
      <dgm:spPr/>
    </dgm:pt>
    <dgm:pt modelId="{26A79F26-6D93-4427-AA86-2764A4C28D8B}" type="pres">
      <dgm:prSet presAssocID="{C5A3F664-9630-4671-B95A-46F2F3EA3E24}" presName="node" presStyleLbl="node1" presStyleIdx="6" presStyleCnt="11">
        <dgm:presLayoutVars>
          <dgm:bulletEnabled val="1"/>
        </dgm:presLayoutVars>
      </dgm:prSet>
      <dgm:spPr/>
    </dgm:pt>
    <dgm:pt modelId="{D1446F9B-2D17-4883-94BE-BA91C76E19E1}" type="pres">
      <dgm:prSet presAssocID="{8E396637-25FE-452E-B30C-CA36DD36B064}" presName="sibTrans" presStyleLbl="sibTrans2D1" presStyleIdx="6" presStyleCnt="11"/>
      <dgm:spPr/>
    </dgm:pt>
    <dgm:pt modelId="{385ECB85-2C74-4538-B85D-48DB35E3C58D}" type="pres">
      <dgm:prSet presAssocID="{8E396637-25FE-452E-B30C-CA36DD36B064}" presName="connectorText" presStyleLbl="sibTrans2D1" presStyleIdx="6" presStyleCnt="11"/>
      <dgm:spPr/>
    </dgm:pt>
    <dgm:pt modelId="{A740426D-F4B0-47B2-87A0-BFBBAF0AEA82}" type="pres">
      <dgm:prSet presAssocID="{286204FC-2751-46F2-9132-EF4EC7DDA26E}" presName="node" presStyleLbl="node1" presStyleIdx="7" presStyleCnt="11">
        <dgm:presLayoutVars>
          <dgm:bulletEnabled val="1"/>
        </dgm:presLayoutVars>
      </dgm:prSet>
      <dgm:spPr/>
    </dgm:pt>
    <dgm:pt modelId="{90D57764-50D9-4ED1-93C7-AA75CC5BFAB8}" type="pres">
      <dgm:prSet presAssocID="{74882DCC-E06E-4A79-A3D6-EA1A302128FA}" presName="sibTrans" presStyleLbl="sibTrans2D1" presStyleIdx="7" presStyleCnt="11"/>
      <dgm:spPr/>
    </dgm:pt>
    <dgm:pt modelId="{9750F4B4-1602-4491-9EB6-F44DF29E53DF}" type="pres">
      <dgm:prSet presAssocID="{74882DCC-E06E-4A79-A3D6-EA1A302128FA}" presName="connectorText" presStyleLbl="sibTrans2D1" presStyleIdx="7" presStyleCnt="11"/>
      <dgm:spPr/>
    </dgm:pt>
    <dgm:pt modelId="{E5D08AA4-F912-4C8D-824D-18ACE41DFB15}" type="pres">
      <dgm:prSet presAssocID="{10CB9C59-9F9C-4D47-B908-6E17008D6333}" presName="node" presStyleLbl="node1" presStyleIdx="8" presStyleCnt="11">
        <dgm:presLayoutVars>
          <dgm:bulletEnabled val="1"/>
        </dgm:presLayoutVars>
      </dgm:prSet>
      <dgm:spPr/>
    </dgm:pt>
    <dgm:pt modelId="{F1BB7C9D-EDAB-46DD-9516-66D6519BC2C9}" type="pres">
      <dgm:prSet presAssocID="{D3AA7C8A-A50A-4490-88B3-6D71E52EC4AF}" presName="sibTrans" presStyleLbl="sibTrans2D1" presStyleIdx="8" presStyleCnt="11"/>
      <dgm:spPr/>
    </dgm:pt>
    <dgm:pt modelId="{1F299087-D5A8-4BA8-A9ED-D0DA404C0CB5}" type="pres">
      <dgm:prSet presAssocID="{D3AA7C8A-A50A-4490-88B3-6D71E52EC4AF}" presName="connectorText" presStyleLbl="sibTrans2D1" presStyleIdx="8" presStyleCnt="11"/>
      <dgm:spPr/>
    </dgm:pt>
    <dgm:pt modelId="{A48998F4-0BD0-4B68-9CBF-65029E06CCE8}" type="pres">
      <dgm:prSet presAssocID="{E21ED21C-6544-4FA0-86E0-FFFEFC074250}" presName="node" presStyleLbl="node1" presStyleIdx="9" presStyleCnt="11">
        <dgm:presLayoutVars>
          <dgm:bulletEnabled val="1"/>
        </dgm:presLayoutVars>
      </dgm:prSet>
      <dgm:spPr/>
    </dgm:pt>
    <dgm:pt modelId="{2101CE09-4336-4724-9D54-C3DBED6666B7}" type="pres">
      <dgm:prSet presAssocID="{5E4653BA-EF9F-4F8D-9C22-A0A391882306}" presName="sibTrans" presStyleLbl="sibTrans2D1" presStyleIdx="9" presStyleCnt="11"/>
      <dgm:spPr/>
    </dgm:pt>
    <dgm:pt modelId="{CC1E8162-401B-4D15-B746-718114783213}" type="pres">
      <dgm:prSet presAssocID="{5E4653BA-EF9F-4F8D-9C22-A0A391882306}" presName="connectorText" presStyleLbl="sibTrans2D1" presStyleIdx="9" presStyleCnt="11"/>
      <dgm:spPr/>
    </dgm:pt>
    <dgm:pt modelId="{7963517C-25D2-4FF1-9828-FF9871C41E49}" type="pres">
      <dgm:prSet presAssocID="{DF622327-F71B-4597-B732-A2A59394FF1C}" presName="node" presStyleLbl="node1" presStyleIdx="10" presStyleCnt="11">
        <dgm:presLayoutVars>
          <dgm:bulletEnabled val="1"/>
        </dgm:presLayoutVars>
      </dgm:prSet>
      <dgm:spPr/>
    </dgm:pt>
    <dgm:pt modelId="{FA28C8EF-D56A-4AD6-AC77-F66F235EF0FA}" type="pres">
      <dgm:prSet presAssocID="{BF8C8F5B-38C0-4159-9E81-72363421D1BC}" presName="sibTrans" presStyleLbl="sibTrans2D1" presStyleIdx="10" presStyleCnt="11"/>
      <dgm:spPr/>
    </dgm:pt>
    <dgm:pt modelId="{2E6F2475-1E61-4D78-9CEA-789D950E26C5}" type="pres">
      <dgm:prSet presAssocID="{BF8C8F5B-38C0-4159-9E81-72363421D1BC}" presName="connectorText" presStyleLbl="sibTrans2D1" presStyleIdx="10" presStyleCnt="11"/>
      <dgm:spPr/>
    </dgm:pt>
  </dgm:ptLst>
  <dgm:cxnLst>
    <dgm:cxn modelId="{5E8B4A02-200E-4B23-A43F-7C9DD1A2252A}" type="presOf" srcId="{5E4653BA-EF9F-4F8D-9C22-A0A391882306}" destId="{2101CE09-4336-4724-9D54-C3DBED6666B7}" srcOrd="0" destOrd="0" presId="urn:microsoft.com/office/officeart/2005/8/layout/cycle2"/>
    <dgm:cxn modelId="{5305BB12-2AD2-4F09-ADE0-58464EE5CB54}" type="presOf" srcId="{5E4653BA-EF9F-4F8D-9C22-A0A391882306}" destId="{CC1E8162-401B-4D15-B746-718114783213}" srcOrd="1" destOrd="0" presId="urn:microsoft.com/office/officeart/2005/8/layout/cycle2"/>
    <dgm:cxn modelId="{0D10EA14-7110-45DD-A00B-B6D652E5A6EF}" srcId="{6E850ACF-B175-4C74-8EE2-79458ADA2BE7}" destId="{286204FC-2751-46F2-9132-EF4EC7DDA26E}" srcOrd="7" destOrd="0" parTransId="{61EF3C02-B99D-4918-9F2F-A76C8598168C}" sibTransId="{74882DCC-E06E-4A79-A3D6-EA1A302128FA}"/>
    <dgm:cxn modelId="{07FAF314-A4C8-401D-82BB-80B02012B643}" type="presOf" srcId="{78EAAC96-94FE-4B6F-8C56-923AD8A0412E}" destId="{3DDABCF5-2332-48F8-BEF2-E96DD25AB85A}" srcOrd="1" destOrd="0" presId="urn:microsoft.com/office/officeart/2005/8/layout/cycle2"/>
    <dgm:cxn modelId="{340B0215-274D-4E6B-882C-CF7E947B1AC3}" type="presOf" srcId="{D3AA7C8A-A50A-4490-88B3-6D71E52EC4AF}" destId="{F1BB7C9D-EDAB-46DD-9516-66D6519BC2C9}" srcOrd="0" destOrd="0" presId="urn:microsoft.com/office/officeart/2005/8/layout/cycle2"/>
    <dgm:cxn modelId="{13020816-4735-4DB1-A23E-375FC0CAE29D}" type="presOf" srcId="{5E5192FF-BCAB-41D4-9B24-B8E3D791D846}" destId="{7E23793A-0475-4F4B-ADD8-1C8AFAB79B78}" srcOrd="1" destOrd="0" presId="urn:microsoft.com/office/officeart/2005/8/layout/cycle2"/>
    <dgm:cxn modelId="{EFA0B41C-3734-463B-8612-A429ED0F7ED8}" srcId="{6E850ACF-B175-4C74-8EE2-79458ADA2BE7}" destId="{C5A3F664-9630-4671-B95A-46F2F3EA3E24}" srcOrd="6" destOrd="0" parTransId="{D182C141-1F23-4312-9DA5-9096AF073AE6}" sibTransId="{8E396637-25FE-452E-B30C-CA36DD36B064}"/>
    <dgm:cxn modelId="{033EBA25-DC5B-4595-AFB3-F432A00FFFCC}" type="presOf" srcId="{689F5A1C-188E-4526-940D-00793B0E9CE2}" destId="{9CDC0BF7-7DC8-4112-86AF-7B2CBDCF2041}" srcOrd="0" destOrd="0" presId="urn:microsoft.com/office/officeart/2005/8/layout/cycle2"/>
    <dgm:cxn modelId="{B673CE25-D516-4127-B17B-3CB6A1B98D5D}" type="presOf" srcId="{ECF2977A-70C2-4564-91AD-39D39620C5EF}" destId="{F297C8AD-7A25-4563-8840-FCD32E950833}" srcOrd="1" destOrd="0" presId="urn:microsoft.com/office/officeart/2005/8/layout/cycle2"/>
    <dgm:cxn modelId="{B90FAB26-EF5E-4F9A-92AA-CBC260DBA082}" type="presOf" srcId="{36606FAD-B9A6-4872-B5F4-942157507AC2}" destId="{B554ABC4-9FE3-451F-A1DC-BF4400A139C6}" srcOrd="0" destOrd="0" presId="urn:microsoft.com/office/officeart/2005/8/layout/cycle2"/>
    <dgm:cxn modelId="{BB55B626-EC26-4663-AC21-FCFFFD068A03}" type="presOf" srcId="{6E850ACF-B175-4C74-8EE2-79458ADA2BE7}" destId="{EC7F5E67-01C8-4371-976C-4759AED9FA44}" srcOrd="0" destOrd="0" presId="urn:microsoft.com/office/officeart/2005/8/layout/cycle2"/>
    <dgm:cxn modelId="{5FD6822F-7BD3-404B-8E46-6BD51956BCC7}" srcId="{6E850ACF-B175-4C74-8EE2-79458ADA2BE7}" destId="{23E1684D-D996-4B51-945F-050CA7FD9D51}" srcOrd="4" destOrd="0" parTransId="{6EDAEDD3-4B6F-4C72-9C69-1A5C30E0F652}" sibTransId="{ECEB38BA-503B-47F7-BAD3-D6186944A379}"/>
    <dgm:cxn modelId="{C4B8BF3A-2785-4699-BF62-ACFE5E7FA490}" type="presOf" srcId="{74882DCC-E06E-4A79-A3D6-EA1A302128FA}" destId="{9750F4B4-1602-4491-9EB6-F44DF29E53DF}" srcOrd="1" destOrd="0" presId="urn:microsoft.com/office/officeart/2005/8/layout/cycle2"/>
    <dgm:cxn modelId="{2908C43D-61C7-430D-9797-F45AC05D277F}" type="presOf" srcId="{5E5192FF-BCAB-41D4-9B24-B8E3D791D846}" destId="{BD09935D-D8CB-4275-8400-44EC74F8E835}" srcOrd="0" destOrd="0" presId="urn:microsoft.com/office/officeart/2005/8/layout/cycle2"/>
    <dgm:cxn modelId="{8DC22641-B6B2-4C68-9807-223DC5EEFFC5}" type="presOf" srcId="{74882DCC-E06E-4A79-A3D6-EA1A302128FA}" destId="{90D57764-50D9-4ED1-93C7-AA75CC5BFAB8}" srcOrd="0" destOrd="0" presId="urn:microsoft.com/office/officeart/2005/8/layout/cycle2"/>
    <dgm:cxn modelId="{43E8D167-93CC-4F11-B7D3-E0725D6E4C3C}" type="presOf" srcId="{ECEB38BA-503B-47F7-BAD3-D6186944A379}" destId="{F0135D69-6CDF-479B-AB36-76BE2D184E66}" srcOrd="0" destOrd="0" presId="urn:microsoft.com/office/officeart/2005/8/layout/cycle2"/>
    <dgm:cxn modelId="{5AC92D4E-7DE5-43BD-8CC5-CA616021DC79}" type="presOf" srcId="{866076D7-579B-4B40-A4DB-1BC6A9213E4E}" destId="{06CF0B52-AD25-4910-A4BC-A435CD2134CA}" srcOrd="0" destOrd="0" presId="urn:microsoft.com/office/officeart/2005/8/layout/cycle2"/>
    <dgm:cxn modelId="{98E46054-9213-45A1-9E51-4C3C6E212BC8}" type="presOf" srcId="{DF622327-F71B-4597-B732-A2A59394FF1C}" destId="{7963517C-25D2-4FF1-9828-FF9871C41E49}" srcOrd="0" destOrd="0" presId="urn:microsoft.com/office/officeart/2005/8/layout/cycle2"/>
    <dgm:cxn modelId="{78474754-0C53-43E8-A137-5BD051F9E109}" srcId="{6E850ACF-B175-4C74-8EE2-79458ADA2BE7}" destId="{689F5A1C-188E-4526-940D-00793B0E9CE2}" srcOrd="5" destOrd="0" parTransId="{AB2C95C4-8EFE-4858-A690-B8FFA0D2896C}" sibTransId="{FF28BCB6-883F-46FE-A026-8E0372D88EA6}"/>
    <dgm:cxn modelId="{C488C279-A7B4-4A7C-93A2-9849531C2259}" srcId="{6E850ACF-B175-4C74-8EE2-79458ADA2BE7}" destId="{257C9DB6-B36E-4594-9603-8E86EFFC0C4E}" srcOrd="3" destOrd="0" parTransId="{17A7F599-87BA-434C-AE7A-167CAE8CEA6E}" sibTransId="{5E5192FF-BCAB-41D4-9B24-B8E3D791D846}"/>
    <dgm:cxn modelId="{756A5A5A-1007-4485-8154-C9B5BBB67194}" srcId="{6E850ACF-B175-4C74-8EE2-79458ADA2BE7}" destId="{DF622327-F71B-4597-B732-A2A59394FF1C}" srcOrd="10" destOrd="0" parTransId="{3B0BD46A-8880-4D4E-9689-B2EB9790DE8D}" sibTransId="{BF8C8F5B-38C0-4159-9E81-72363421D1BC}"/>
    <dgm:cxn modelId="{75728B7B-D1C5-42F7-B372-11A698D94E20}" srcId="{6E850ACF-B175-4C74-8EE2-79458ADA2BE7}" destId="{36606FAD-B9A6-4872-B5F4-942157507AC2}" srcOrd="1" destOrd="0" parTransId="{60845D8A-7509-4EDD-B2AB-233EAD88B9ED}" sibTransId="{866076D7-579B-4B40-A4DB-1BC6A9213E4E}"/>
    <dgm:cxn modelId="{3327757D-942B-4594-BEEB-1FE97C2DB4A9}" type="presOf" srcId="{257C9DB6-B36E-4594-9603-8E86EFFC0C4E}" destId="{BEC6016E-75A5-44F0-A494-24EFD7B7253C}" srcOrd="0" destOrd="0" presId="urn:microsoft.com/office/officeart/2005/8/layout/cycle2"/>
    <dgm:cxn modelId="{03758281-9905-46DD-92FC-A59729FC7F56}" type="presOf" srcId="{ECEB38BA-503B-47F7-BAD3-D6186944A379}" destId="{C0DE6379-547E-48E4-8244-C8BD254CF031}" srcOrd="1" destOrd="0" presId="urn:microsoft.com/office/officeart/2005/8/layout/cycle2"/>
    <dgm:cxn modelId="{5B0FE283-EE32-41F3-A8A2-B14349E6CFD2}" type="presOf" srcId="{BF8C8F5B-38C0-4159-9E81-72363421D1BC}" destId="{FA28C8EF-D56A-4AD6-AC77-F66F235EF0FA}" srcOrd="0" destOrd="0" presId="urn:microsoft.com/office/officeart/2005/8/layout/cycle2"/>
    <dgm:cxn modelId="{83CDE488-0B84-4B2B-BD7E-1ADC391EC853}" type="presOf" srcId="{78EAAC96-94FE-4B6F-8C56-923AD8A0412E}" destId="{2E1A5098-B674-4932-8937-F81C71955E93}" srcOrd="0" destOrd="0" presId="urn:microsoft.com/office/officeart/2005/8/layout/cycle2"/>
    <dgm:cxn modelId="{A5BF6E8B-4695-4648-AE1A-602E10AC8E0F}" type="presOf" srcId="{C5A3F664-9630-4671-B95A-46F2F3EA3E24}" destId="{26A79F26-6D93-4427-AA86-2764A4C28D8B}" srcOrd="0" destOrd="0" presId="urn:microsoft.com/office/officeart/2005/8/layout/cycle2"/>
    <dgm:cxn modelId="{2EBB9C93-0BB7-48F5-A0D7-E1AD680D090B}" type="presOf" srcId="{23E1684D-D996-4B51-945F-050CA7FD9D51}" destId="{AF73049B-5B8E-4CB6-98D1-6D5822EFD192}" srcOrd="0" destOrd="0" presId="urn:microsoft.com/office/officeart/2005/8/layout/cycle2"/>
    <dgm:cxn modelId="{B10DB299-9171-4EE5-8A91-9098845D7713}" type="presOf" srcId="{2097E18F-F75E-4943-9C6A-31DC0B36FDE7}" destId="{EE8B2F90-5409-4918-A330-3A3885CA95FB}" srcOrd="0" destOrd="0" presId="urn:microsoft.com/office/officeart/2005/8/layout/cycle2"/>
    <dgm:cxn modelId="{5ECF3F9D-C436-4076-99E4-7B37732C5FBC}" type="presOf" srcId="{96178FA8-488A-4D77-A4EF-05AFCC3A7FCE}" destId="{0E17A144-2D6D-45BE-BECF-EB1C5A4DEA86}" srcOrd="0" destOrd="0" presId="urn:microsoft.com/office/officeart/2005/8/layout/cycle2"/>
    <dgm:cxn modelId="{B01846A2-6275-40F6-B4E5-5230FE3482D5}" type="presOf" srcId="{FF28BCB6-883F-46FE-A026-8E0372D88EA6}" destId="{ECBD404D-B7DF-484B-991E-2C5C4ED562BE}" srcOrd="0" destOrd="0" presId="urn:microsoft.com/office/officeart/2005/8/layout/cycle2"/>
    <dgm:cxn modelId="{D2A800A5-A339-4315-8F28-2505C216F9FA}" srcId="{6E850ACF-B175-4C74-8EE2-79458ADA2BE7}" destId="{2097E18F-F75E-4943-9C6A-31DC0B36FDE7}" srcOrd="0" destOrd="0" parTransId="{2FF4AAB7-5A09-4459-8179-EBB9E425C68D}" sibTransId="{ECF2977A-70C2-4564-91AD-39D39620C5EF}"/>
    <dgm:cxn modelId="{817C47B2-D9BD-4D63-82E5-875F44FA113F}" srcId="{6E850ACF-B175-4C74-8EE2-79458ADA2BE7}" destId="{96178FA8-488A-4D77-A4EF-05AFCC3A7FCE}" srcOrd="2" destOrd="0" parTransId="{4C2A86F0-9B0A-47BC-B1DA-28DE0D8661F1}" sibTransId="{78EAAC96-94FE-4B6F-8C56-923AD8A0412E}"/>
    <dgm:cxn modelId="{A99612B6-9B8A-4D1B-BE67-7B92E0B56CF9}" type="presOf" srcId="{E21ED21C-6544-4FA0-86E0-FFFEFC074250}" destId="{A48998F4-0BD0-4B68-9CBF-65029E06CCE8}" srcOrd="0" destOrd="0" presId="urn:microsoft.com/office/officeart/2005/8/layout/cycle2"/>
    <dgm:cxn modelId="{2C5168BF-0258-425B-B6D2-C64565A4F707}" srcId="{6E850ACF-B175-4C74-8EE2-79458ADA2BE7}" destId="{E21ED21C-6544-4FA0-86E0-FFFEFC074250}" srcOrd="9" destOrd="0" parTransId="{933A2D5A-F477-44DA-AA5E-CD54C10F6B3F}" sibTransId="{5E4653BA-EF9F-4F8D-9C22-A0A391882306}"/>
    <dgm:cxn modelId="{9F37C5C1-358B-4C7C-B8AD-33777A2974CB}" type="presOf" srcId="{BF8C8F5B-38C0-4159-9E81-72363421D1BC}" destId="{2E6F2475-1E61-4D78-9CEA-789D950E26C5}" srcOrd="1" destOrd="0" presId="urn:microsoft.com/office/officeart/2005/8/layout/cycle2"/>
    <dgm:cxn modelId="{31BE69C5-4F0E-461F-8D57-F51F2430FD2A}" type="presOf" srcId="{10CB9C59-9F9C-4D47-B908-6E17008D6333}" destId="{E5D08AA4-F912-4C8D-824D-18ACE41DFB15}" srcOrd="0" destOrd="0" presId="urn:microsoft.com/office/officeart/2005/8/layout/cycle2"/>
    <dgm:cxn modelId="{E196D6CC-1010-4A80-B70B-7FD247E8B591}" type="presOf" srcId="{D3AA7C8A-A50A-4490-88B3-6D71E52EC4AF}" destId="{1F299087-D5A8-4BA8-A9ED-D0DA404C0CB5}" srcOrd="1" destOrd="0" presId="urn:microsoft.com/office/officeart/2005/8/layout/cycle2"/>
    <dgm:cxn modelId="{DDE75DCD-52C6-4AE4-8242-A20FE206881C}" srcId="{6E850ACF-B175-4C74-8EE2-79458ADA2BE7}" destId="{10CB9C59-9F9C-4D47-B908-6E17008D6333}" srcOrd="8" destOrd="0" parTransId="{39377CB9-CECF-4A25-AFD8-6CA08596AAD2}" sibTransId="{D3AA7C8A-A50A-4490-88B3-6D71E52EC4AF}"/>
    <dgm:cxn modelId="{DF5BB8D5-9964-4FE7-8A2F-F8EFB1F9CF8A}" type="presOf" srcId="{8E396637-25FE-452E-B30C-CA36DD36B064}" destId="{385ECB85-2C74-4538-B85D-48DB35E3C58D}" srcOrd="1" destOrd="0" presId="urn:microsoft.com/office/officeart/2005/8/layout/cycle2"/>
    <dgm:cxn modelId="{1AADBBE5-65C4-4461-A9C4-AF10B15421E5}" type="presOf" srcId="{FF28BCB6-883F-46FE-A026-8E0372D88EA6}" destId="{BDDC68B1-16A5-45D4-AFFA-9EAC5DB6798F}" srcOrd="1" destOrd="0" presId="urn:microsoft.com/office/officeart/2005/8/layout/cycle2"/>
    <dgm:cxn modelId="{AF7F2BE9-257D-4B48-A1F6-1E72157EAA53}" type="presOf" srcId="{286204FC-2751-46F2-9132-EF4EC7DDA26E}" destId="{A740426D-F4B0-47B2-87A0-BFBBAF0AEA82}" srcOrd="0" destOrd="0" presId="urn:microsoft.com/office/officeart/2005/8/layout/cycle2"/>
    <dgm:cxn modelId="{203960F6-332A-493B-9E0F-566108C76B5B}" type="presOf" srcId="{ECF2977A-70C2-4564-91AD-39D39620C5EF}" destId="{7EE0A78F-551D-479F-BC0B-105C8050E3C4}" srcOrd="0" destOrd="0" presId="urn:microsoft.com/office/officeart/2005/8/layout/cycle2"/>
    <dgm:cxn modelId="{A114B8FA-4A02-4E81-8E04-6A58BD3E692C}" type="presOf" srcId="{866076D7-579B-4B40-A4DB-1BC6A9213E4E}" destId="{E124F5E9-1DB0-4C11-9FF7-7CCD90B9A7FE}" srcOrd="1" destOrd="0" presId="urn:microsoft.com/office/officeart/2005/8/layout/cycle2"/>
    <dgm:cxn modelId="{78DB4DFD-47C8-46AF-B217-818AEBA6E009}" type="presOf" srcId="{8E396637-25FE-452E-B30C-CA36DD36B064}" destId="{D1446F9B-2D17-4883-94BE-BA91C76E19E1}" srcOrd="0" destOrd="0" presId="urn:microsoft.com/office/officeart/2005/8/layout/cycle2"/>
    <dgm:cxn modelId="{61AB8476-2A04-47CA-A09F-7E461D3ACA26}" type="presParOf" srcId="{EC7F5E67-01C8-4371-976C-4759AED9FA44}" destId="{EE8B2F90-5409-4918-A330-3A3885CA95FB}" srcOrd="0" destOrd="0" presId="urn:microsoft.com/office/officeart/2005/8/layout/cycle2"/>
    <dgm:cxn modelId="{06838B49-6312-4FAB-AC15-86AC63D02EE2}" type="presParOf" srcId="{EC7F5E67-01C8-4371-976C-4759AED9FA44}" destId="{7EE0A78F-551D-479F-BC0B-105C8050E3C4}" srcOrd="1" destOrd="0" presId="urn:microsoft.com/office/officeart/2005/8/layout/cycle2"/>
    <dgm:cxn modelId="{DE4EF12F-64BF-4140-957C-6265C6AAD0A2}" type="presParOf" srcId="{7EE0A78F-551D-479F-BC0B-105C8050E3C4}" destId="{F297C8AD-7A25-4563-8840-FCD32E950833}" srcOrd="0" destOrd="0" presId="urn:microsoft.com/office/officeart/2005/8/layout/cycle2"/>
    <dgm:cxn modelId="{555D43C1-6043-4107-9974-8CED1A3EDC1C}" type="presParOf" srcId="{EC7F5E67-01C8-4371-976C-4759AED9FA44}" destId="{B554ABC4-9FE3-451F-A1DC-BF4400A139C6}" srcOrd="2" destOrd="0" presId="urn:microsoft.com/office/officeart/2005/8/layout/cycle2"/>
    <dgm:cxn modelId="{6B5E2428-1AEA-48BA-AA7A-1FB232EACF79}" type="presParOf" srcId="{EC7F5E67-01C8-4371-976C-4759AED9FA44}" destId="{06CF0B52-AD25-4910-A4BC-A435CD2134CA}" srcOrd="3" destOrd="0" presId="urn:microsoft.com/office/officeart/2005/8/layout/cycle2"/>
    <dgm:cxn modelId="{F13CAD62-9CE1-4599-AABD-7FD14F32378F}" type="presParOf" srcId="{06CF0B52-AD25-4910-A4BC-A435CD2134CA}" destId="{E124F5E9-1DB0-4C11-9FF7-7CCD90B9A7FE}" srcOrd="0" destOrd="0" presId="urn:microsoft.com/office/officeart/2005/8/layout/cycle2"/>
    <dgm:cxn modelId="{484FE497-4F6B-4A23-957B-FA3F5F1CEA45}" type="presParOf" srcId="{EC7F5E67-01C8-4371-976C-4759AED9FA44}" destId="{0E17A144-2D6D-45BE-BECF-EB1C5A4DEA86}" srcOrd="4" destOrd="0" presId="urn:microsoft.com/office/officeart/2005/8/layout/cycle2"/>
    <dgm:cxn modelId="{3CBC5465-428E-42FB-98E0-C057EEF5780E}" type="presParOf" srcId="{EC7F5E67-01C8-4371-976C-4759AED9FA44}" destId="{2E1A5098-B674-4932-8937-F81C71955E93}" srcOrd="5" destOrd="0" presId="urn:microsoft.com/office/officeart/2005/8/layout/cycle2"/>
    <dgm:cxn modelId="{36B5C0FF-62E7-45F3-A2D2-E1BF4A32E2D7}" type="presParOf" srcId="{2E1A5098-B674-4932-8937-F81C71955E93}" destId="{3DDABCF5-2332-48F8-BEF2-E96DD25AB85A}" srcOrd="0" destOrd="0" presId="urn:microsoft.com/office/officeart/2005/8/layout/cycle2"/>
    <dgm:cxn modelId="{EF01ED03-C309-498A-849C-90A1203C27F2}" type="presParOf" srcId="{EC7F5E67-01C8-4371-976C-4759AED9FA44}" destId="{BEC6016E-75A5-44F0-A494-24EFD7B7253C}" srcOrd="6" destOrd="0" presId="urn:microsoft.com/office/officeart/2005/8/layout/cycle2"/>
    <dgm:cxn modelId="{35234FC6-CE68-4757-BF5D-762DBF47D6BD}" type="presParOf" srcId="{EC7F5E67-01C8-4371-976C-4759AED9FA44}" destId="{BD09935D-D8CB-4275-8400-44EC74F8E835}" srcOrd="7" destOrd="0" presId="urn:microsoft.com/office/officeart/2005/8/layout/cycle2"/>
    <dgm:cxn modelId="{08B3FF90-E242-4823-B8DD-B01A7D2FC03D}" type="presParOf" srcId="{BD09935D-D8CB-4275-8400-44EC74F8E835}" destId="{7E23793A-0475-4F4B-ADD8-1C8AFAB79B78}" srcOrd="0" destOrd="0" presId="urn:microsoft.com/office/officeart/2005/8/layout/cycle2"/>
    <dgm:cxn modelId="{7528B646-46E0-4389-8635-BBA90EECB7E2}" type="presParOf" srcId="{EC7F5E67-01C8-4371-976C-4759AED9FA44}" destId="{AF73049B-5B8E-4CB6-98D1-6D5822EFD192}" srcOrd="8" destOrd="0" presId="urn:microsoft.com/office/officeart/2005/8/layout/cycle2"/>
    <dgm:cxn modelId="{9DA1474A-5C1F-4B0A-9F22-428FB4D0CEE2}" type="presParOf" srcId="{EC7F5E67-01C8-4371-976C-4759AED9FA44}" destId="{F0135D69-6CDF-479B-AB36-76BE2D184E66}" srcOrd="9" destOrd="0" presId="urn:microsoft.com/office/officeart/2005/8/layout/cycle2"/>
    <dgm:cxn modelId="{5745784E-394E-4298-829E-A4E9701F72A9}" type="presParOf" srcId="{F0135D69-6CDF-479B-AB36-76BE2D184E66}" destId="{C0DE6379-547E-48E4-8244-C8BD254CF031}" srcOrd="0" destOrd="0" presId="urn:microsoft.com/office/officeart/2005/8/layout/cycle2"/>
    <dgm:cxn modelId="{F40B06C5-681B-4AFF-B6BC-EFF59DA73F37}" type="presParOf" srcId="{EC7F5E67-01C8-4371-976C-4759AED9FA44}" destId="{9CDC0BF7-7DC8-4112-86AF-7B2CBDCF2041}" srcOrd="10" destOrd="0" presId="urn:microsoft.com/office/officeart/2005/8/layout/cycle2"/>
    <dgm:cxn modelId="{8E423137-58D2-435C-BF8F-6C2DEF276D04}" type="presParOf" srcId="{EC7F5E67-01C8-4371-976C-4759AED9FA44}" destId="{ECBD404D-B7DF-484B-991E-2C5C4ED562BE}" srcOrd="11" destOrd="0" presId="urn:microsoft.com/office/officeart/2005/8/layout/cycle2"/>
    <dgm:cxn modelId="{F67AD37F-2D80-4DF3-9A36-01229E4D5CE1}" type="presParOf" srcId="{ECBD404D-B7DF-484B-991E-2C5C4ED562BE}" destId="{BDDC68B1-16A5-45D4-AFFA-9EAC5DB6798F}" srcOrd="0" destOrd="0" presId="urn:microsoft.com/office/officeart/2005/8/layout/cycle2"/>
    <dgm:cxn modelId="{8492577D-4F3C-45C0-B9F5-668BC9FE6EAE}" type="presParOf" srcId="{EC7F5E67-01C8-4371-976C-4759AED9FA44}" destId="{26A79F26-6D93-4427-AA86-2764A4C28D8B}" srcOrd="12" destOrd="0" presId="urn:microsoft.com/office/officeart/2005/8/layout/cycle2"/>
    <dgm:cxn modelId="{D1782880-DECD-422E-B1D3-EF44B91BF299}" type="presParOf" srcId="{EC7F5E67-01C8-4371-976C-4759AED9FA44}" destId="{D1446F9B-2D17-4883-94BE-BA91C76E19E1}" srcOrd="13" destOrd="0" presId="urn:microsoft.com/office/officeart/2005/8/layout/cycle2"/>
    <dgm:cxn modelId="{7D734846-44FF-485A-93E9-42293EA3B6E0}" type="presParOf" srcId="{D1446F9B-2D17-4883-94BE-BA91C76E19E1}" destId="{385ECB85-2C74-4538-B85D-48DB35E3C58D}" srcOrd="0" destOrd="0" presId="urn:microsoft.com/office/officeart/2005/8/layout/cycle2"/>
    <dgm:cxn modelId="{E2403408-C20F-44A5-9CBC-0D5D76AAD1B3}" type="presParOf" srcId="{EC7F5E67-01C8-4371-976C-4759AED9FA44}" destId="{A740426D-F4B0-47B2-87A0-BFBBAF0AEA82}" srcOrd="14" destOrd="0" presId="urn:microsoft.com/office/officeart/2005/8/layout/cycle2"/>
    <dgm:cxn modelId="{AEE047EB-B794-4497-AEF4-D6CB3CE316AC}" type="presParOf" srcId="{EC7F5E67-01C8-4371-976C-4759AED9FA44}" destId="{90D57764-50D9-4ED1-93C7-AA75CC5BFAB8}" srcOrd="15" destOrd="0" presId="urn:microsoft.com/office/officeart/2005/8/layout/cycle2"/>
    <dgm:cxn modelId="{6BB4BD0C-8904-42D8-B34C-A4D540D15FCB}" type="presParOf" srcId="{90D57764-50D9-4ED1-93C7-AA75CC5BFAB8}" destId="{9750F4B4-1602-4491-9EB6-F44DF29E53DF}" srcOrd="0" destOrd="0" presId="urn:microsoft.com/office/officeart/2005/8/layout/cycle2"/>
    <dgm:cxn modelId="{4BCCAD06-2EE7-4F31-B1F0-7E49693C6C48}" type="presParOf" srcId="{EC7F5E67-01C8-4371-976C-4759AED9FA44}" destId="{E5D08AA4-F912-4C8D-824D-18ACE41DFB15}" srcOrd="16" destOrd="0" presId="urn:microsoft.com/office/officeart/2005/8/layout/cycle2"/>
    <dgm:cxn modelId="{01F652ED-49CD-4C77-B47D-D9780F1F8B95}" type="presParOf" srcId="{EC7F5E67-01C8-4371-976C-4759AED9FA44}" destId="{F1BB7C9D-EDAB-46DD-9516-66D6519BC2C9}" srcOrd="17" destOrd="0" presId="urn:microsoft.com/office/officeart/2005/8/layout/cycle2"/>
    <dgm:cxn modelId="{183B7272-181A-4D50-8376-37194C4620E5}" type="presParOf" srcId="{F1BB7C9D-EDAB-46DD-9516-66D6519BC2C9}" destId="{1F299087-D5A8-4BA8-A9ED-D0DA404C0CB5}" srcOrd="0" destOrd="0" presId="urn:microsoft.com/office/officeart/2005/8/layout/cycle2"/>
    <dgm:cxn modelId="{324B412D-DAC1-4430-8FA5-6F6682C5CEBA}" type="presParOf" srcId="{EC7F5E67-01C8-4371-976C-4759AED9FA44}" destId="{A48998F4-0BD0-4B68-9CBF-65029E06CCE8}" srcOrd="18" destOrd="0" presId="urn:microsoft.com/office/officeart/2005/8/layout/cycle2"/>
    <dgm:cxn modelId="{8B5A38E9-9A2C-4D53-9B35-82F030D2C79D}" type="presParOf" srcId="{EC7F5E67-01C8-4371-976C-4759AED9FA44}" destId="{2101CE09-4336-4724-9D54-C3DBED6666B7}" srcOrd="19" destOrd="0" presId="urn:microsoft.com/office/officeart/2005/8/layout/cycle2"/>
    <dgm:cxn modelId="{AC2B4F20-E336-42F9-B18C-34BE23FC8A98}" type="presParOf" srcId="{2101CE09-4336-4724-9D54-C3DBED6666B7}" destId="{CC1E8162-401B-4D15-B746-718114783213}" srcOrd="0" destOrd="0" presId="urn:microsoft.com/office/officeart/2005/8/layout/cycle2"/>
    <dgm:cxn modelId="{9431F496-5B4E-442E-9444-928E3F22B347}" type="presParOf" srcId="{EC7F5E67-01C8-4371-976C-4759AED9FA44}" destId="{7963517C-25D2-4FF1-9828-FF9871C41E49}" srcOrd="20" destOrd="0" presId="urn:microsoft.com/office/officeart/2005/8/layout/cycle2"/>
    <dgm:cxn modelId="{C3AF30FF-7359-4705-9497-C5BDD0F11011}" type="presParOf" srcId="{EC7F5E67-01C8-4371-976C-4759AED9FA44}" destId="{FA28C8EF-D56A-4AD6-AC77-F66F235EF0FA}" srcOrd="21" destOrd="0" presId="urn:microsoft.com/office/officeart/2005/8/layout/cycle2"/>
    <dgm:cxn modelId="{2F02071C-E0BB-4F17-A218-536FF43EECC9}" type="presParOf" srcId="{FA28C8EF-D56A-4AD6-AC77-F66F235EF0FA}" destId="{2E6F2475-1E61-4D78-9CEA-789D950E26C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850ACF-B175-4C74-8EE2-79458ADA2BE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97E18F-F75E-4943-9C6A-31DC0B36FDE7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2FF4AAB7-5A09-4459-8179-EBB9E425C68D}" type="parTrans" cxnId="{D2A800A5-A339-4315-8F28-2505C216F9FA}">
      <dgm:prSet/>
      <dgm:spPr/>
      <dgm:t>
        <a:bodyPr/>
        <a:lstStyle/>
        <a:p>
          <a:endParaRPr lang="en-US"/>
        </a:p>
      </dgm:t>
    </dgm:pt>
    <dgm:pt modelId="{ECF2977A-70C2-4564-91AD-39D39620C5EF}" type="sibTrans" cxnId="{D2A800A5-A339-4315-8F28-2505C216F9FA}">
      <dgm:prSet/>
      <dgm:spPr/>
      <dgm:t>
        <a:bodyPr/>
        <a:lstStyle/>
        <a:p>
          <a:endParaRPr lang="en-US"/>
        </a:p>
      </dgm:t>
    </dgm:pt>
    <dgm:pt modelId="{36606FAD-B9A6-4872-B5F4-942157507AC2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2</a:t>
          </a:r>
        </a:p>
      </dgm:t>
    </dgm:pt>
    <dgm:pt modelId="{60845D8A-7509-4EDD-B2AB-233EAD88B9ED}" type="parTrans" cxnId="{75728B7B-D1C5-42F7-B372-11A698D94E20}">
      <dgm:prSet/>
      <dgm:spPr/>
      <dgm:t>
        <a:bodyPr/>
        <a:lstStyle/>
        <a:p>
          <a:endParaRPr lang="en-US"/>
        </a:p>
      </dgm:t>
    </dgm:pt>
    <dgm:pt modelId="{866076D7-579B-4B40-A4DB-1BC6A9213E4E}" type="sibTrans" cxnId="{75728B7B-D1C5-42F7-B372-11A698D94E20}">
      <dgm:prSet/>
      <dgm:spPr/>
      <dgm:t>
        <a:bodyPr/>
        <a:lstStyle/>
        <a:p>
          <a:endParaRPr lang="en-US"/>
        </a:p>
      </dgm:t>
    </dgm:pt>
    <dgm:pt modelId="{96178FA8-488A-4D77-A4EF-05AFCC3A7FCE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4C2A86F0-9B0A-47BC-B1DA-28DE0D8661F1}" type="parTrans" cxnId="{817C47B2-D9BD-4D63-82E5-875F44FA113F}">
      <dgm:prSet/>
      <dgm:spPr/>
      <dgm:t>
        <a:bodyPr/>
        <a:lstStyle/>
        <a:p>
          <a:endParaRPr lang="en-US"/>
        </a:p>
      </dgm:t>
    </dgm:pt>
    <dgm:pt modelId="{78EAAC96-94FE-4B6F-8C56-923AD8A0412E}" type="sibTrans" cxnId="{817C47B2-D9BD-4D63-82E5-875F44FA113F}">
      <dgm:prSet/>
      <dgm:spPr/>
      <dgm:t>
        <a:bodyPr/>
        <a:lstStyle/>
        <a:p>
          <a:endParaRPr lang="en-US"/>
        </a:p>
      </dgm:t>
    </dgm:pt>
    <dgm:pt modelId="{257C9DB6-B36E-4594-9603-8E86EFFC0C4E}">
      <dgm:prSet phldrT="[Text]"/>
      <dgm:spPr/>
      <dgm:t>
        <a:bodyPr/>
        <a:lstStyle/>
        <a:p>
          <a:r>
            <a:rPr lang="en-US" dirty="0"/>
            <a:t>4</a:t>
          </a:r>
        </a:p>
      </dgm:t>
    </dgm:pt>
    <dgm:pt modelId="{17A7F599-87BA-434C-AE7A-167CAE8CEA6E}" type="parTrans" cxnId="{C488C279-A7B4-4A7C-93A2-9849531C2259}">
      <dgm:prSet/>
      <dgm:spPr/>
      <dgm:t>
        <a:bodyPr/>
        <a:lstStyle/>
        <a:p>
          <a:endParaRPr lang="en-US"/>
        </a:p>
      </dgm:t>
    </dgm:pt>
    <dgm:pt modelId="{5E5192FF-BCAB-41D4-9B24-B8E3D791D846}" type="sibTrans" cxnId="{C488C279-A7B4-4A7C-93A2-9849531C2259}">
      <dgm:prSet/>
      <dgm:spPr/>
      <dgm:t>
        <a:bodyPr/>
        <a:lstStyle/>
        <a:p>
          <a:endParaRPr lang="en-US"/>
        </a:p>
      </dgm:t>
    </dgm:pt>
    <dgm:pt modelId="{23E1684D-D996-4B51-945F-050CA7FD9D51}">
      <dgm:prSet phldrT="[Text]"/>
      <dgm:spPr/>
      <dgm:t>
        <a:bodyPr/>
        <a:lstStyle/>
        <a:p>
          <a:r>
            <a:rPr lang="en-US" dirty="0"/>
            <a:t>0</a:t>
          </a:r>
        </a:p>
      </dgm:t>
    </dgm:pt>
    <dgm:pt modelId="{6EDAEDD3-4B6F-4C72-9C69-1A5C30E0F652}" type="parTrans" cxnId="{5FD6822F-7BD3-404B-8E46-6BD51956BCC7}">
      <dgm:prSet/>
      <dgm:spPr/>
      <dgm:t>
        <a:bodyPr/>
        <a:lstStyle/>
        <a:p>
          <a:endParaRPr lang="en-US"/>
        </a:p>
      </dgm:t>
    </dgm:pt>
    <dgm:pt modelId="{ECEB38BA-503B-47F7-BAD3-D6186944A379}" type="sibTrans" cxnId="{5FD6822F-7BD3-404B-8E46-6BD51956BCC7}">
      <dgm:prSet/>
      <dgm:spPr/>
      <dgm:t>
        <a:bodyPr/>
        <a:lstStyle/>
        <a:p>
          <a:endParaRPr lang="en-US"/>
        </a:p>
      </dgm:t>
    </dgm:pt>
    <dgm:pt modelId="{EC7F5E67-01C8-4371-976C-4759AED9FA44}" type="pres">
      <dgm:prSet presAssocID="{6E850ACF-B175-4C74-8EE2-79458ADA2BE7}" presName="cycle" presStyleCnt="0">
        <dgm:presLayoutVars>
          <dgm:dir/>
          <dgm:resizeHandles val="exact"/>
        </dgm:presLayoutVars>
      </dgm:prSet>
      <dgm:spPr/>
    </dgm:pt>
    <dgm:pt modelId="{EE8B2F90-5409-4918-A330-3A3885CA95FB}" type="pres">
      <dgm:prSet presAssocID="{2097E18F-F75E-4943-9C6A-31DC0B36FDE7}" presName="node" presStyleLbl="node1" presStyleIdx="0" presStyleCnt="5">
        <dgm:presLayoutVars>
          <dgm:bulletEnabled val="1"/>
        </dgm:presLayoutVars>
      </dgm:prSet>
      <dgm:spPr/>
    </dgm:pt>
    <dgm:pt modelId="{7EE0A78F-551D-479F-BC0B-105C8050E3C4}" type="pres">
      <dgm:prSet presAssocID="{ECF2977A-70C2-4564-91AD-39D39620C5EF}" presName="sibTrans" presStyleLbl="sibTrans2D1" presStyleIdx="0" presStyleCnt="5"/>
      <dgm:spPr/>
    </dgm:pt>
    <dgm:pt modelId="{F297C8AD-7A25-4563-8840-FCD32E950833}" type="pres">
      <dgm:prSet presAssocID="{ECF2977A-70C2-4564-91AD-39D39620C5EF}" presName="connectorText" presStyleLbl="sibTrans2D1" presStyleIdx="0" presStyleCnt="5"/>
      <dgm:spPr/>
    </dgm:pt>
    <dgm:pt modelId="{B554ABC4-9FE3-451F-A1DC-BF4400A139C6}" type="pres">
      <dgm:prSet presAssocID="{36606FAD-B9A6-4872-B5F4-942157507AC2}" presName="node" presStyleLbl="node1" presStyleIdx="1" presStyleCnt="5">
        <dgm:presLayoutVars>
          <dgm:bulletEnabled val="1"/>
        </dgm:presLayoutVars>
      </dgm:prSet>
      <dgm:spPr/>
    </dgm:pt>
    <dgm:pt modelId="{06CF0B52-AD25-4910-A4BC-A435CD2134CA}" type="pres">
      <dgm:prSet presAssocID="{866076D7-579B-4B40-A4DB-1BC6A9213E4E}" presName="sibTrans" presStyleLbl="sibTrans2D1" presStyleIdx="1" presStyleCnt="5"/>
      <dgm:spPr/>
    </dgm:pt>
    <dgm:pt modelId="{E124F5E9-1DB0-4C11-9FF7-7CCD90B9A7FE}" type="pres">
      <dgm:prSet presAssocID="{866076D7-579B-4B40-A4DB-1BC6A9213E4E}" presName="connectorText" presStyleLbl="sibTrans2D1" presStyleIdx="1" presStyleCnt="5"/>
      <dgm:spPr/>
    </dgm:pt>
    <dgm:pt modelId="{0E17A144-2D6D-45BE-BECF-EB1C5A4DEA86}" type="pres">
      <dgm:prSet presAssocID="{96178FA8-488A-4D77-A4EF-05AFCC3A7FCE}" presName="node" presStyleLbl="node1" presStyleIdx="2" presStyleCnt="5">
        <dgm:presLayoutVars>
          <dgm:bulletEnabled val="1"/>
        </dgm:presLayoutVars>
      </dgm:prSet>
      <dgm:spPr/>
    </dgm:pt>
    <dgm:pt modelId="{2E1A5098-B674-4932-8937-F81C71955E93}" type="pres">
      <dgm:prSet presAssocID="{78EAAC96-94FE-4B6F-8C56-923AD8A0412E}" presName="sibTrans" presStyleLbl="sibTrans2D1" presStyleIdx="2" presStyleCnt="5"/>
      <dgm:spPr/>
    </dgm:pt>
    <dgm:pt modelId="{3DDABCF5-2332-48F8-BEF2-E96DD25AB85A}" type="pres">
      <dgm:prSet presAssocID="{78EAAC96-94FE-4B6F-8C56-923AD8A0412E}" presName="connectorText" presStyleLbl="sibTrans2D1" presStyleIdx="2" presStyleCnt="5"/>
      <dgm:spPr/>
    </dgm:pt>
    <dgm:pt modelId="{BEC6016E-75A5-44F0-A494-24EFD7B7253C}" type="pres">
      <dgm:prSet presAssocID="{257C9DB6-B36E-4594-9603-8E86EFFC0C4E}" presName="node" presStyleLbl="node1" presStyleIdx="3" presStyleCnt="5">
        <dgm:presLayoutVars>
          <dgm:bulletEnabled val="1"/>
        </dgm:presLayoutVars>
      </dgm:prSet>
      <dgm:spPr/>
    </dgm:pt>
    <dgm:pt modelId="{BD09935D-D8CB-4275-8400-44EC74F8E835}" type="pres">
      <dgm:prSet presAssocID="{5E5192FF-BCAB-41D4-9B24-B8E3D791D846}" presName="sibTrans" presStyleLbl="sibTrans2D1" presStyleIdx="3" presStyleCnt="5"/>
      <dgm:spPr/>
    </dgm:pt>
    <dgm:pt modelId="{7E23793A-0475-4F4B-ADD8-1C8AFAB79B78}" type="pres">
      <dgm:prSet presAssocID="{5E5192FF-BCAB-41D4-9B24-B8E3D791D846}" presName="connectorText" presStyleLbl="sibTrans2D1" presStyleIdx="3" presStyleCnt="5"/>
      <dgm:spPr/>
    </dgm:pt>
    <dgm:pt modelId="{AF73049B-5B8E-4CB6-98D1-6D5822EFD192}" type="pres">
      <dgm:prSet presAssocID="{23E1684D-D996-4B51-945F-050CA7FD9D51}" presName="node" presStyleLbl="node1" presStyleIdx="4" presStyleCnt="5">
        <dgm:presLayoutVars>
          <dgm:bulletEnabled val="1"/>
        </dgm:presLayoutVars>
      </dgm:prSet>
      <dgm:spPr/>
    </dgm:pt>
    <dgm:pt modelId="{F0135D69-6CDF-479B-AB36-76BE2D184E66}" type="pres">
      <dgm:prSet presAssocID="{ECEB38BA-503B-47F7-BAD3-D6186944A379}" presName="sibTrans" presStyleLbl="sibTrans2D1" presStyleIdx="4" presStyleCnt="5"/>
      <dgm:spPr/>
    </dgm:pt>
    <dgm:pt modelId="{C0DE6379-547E-48E4-8244-C8BD254CF031}" type="pres">
      <dgm:prSet presAssocID="{ECEB38BA-503B-47F7-BAD3-D6186944A379}" presName="connectorText" presStyleLbl="sibTrans2D1" presStyleIdx="4" presStyleCnt="5"/>
      <dgm:spPr/>
    </dgm:pt>
  </dgm:ptLst>
  <dgm:cxnLst>
    <dgm:cxn modelId="{07FAF314-A4C8-401D-82BB-80B02012B643}" type="presOf" srcId="{78EAAC96-94FE-4B6F-8C56-923AD8A0412E}" destId="{3DDABCF5-2332-48F8-BEF2-E96DD25AB85A}" srcOrd="1" destOrd="0" presId="urn:microsoft.com/office/officeart/2005/8/layout/cycle2"/>
    <dgm:cxn modelId="{13020816-4735-4DB1-A23E-375FC0CAE29D}" type="presOf" srcId="{5E5192FF-BCAB-41D4-9B24-B8E3D791D846}" destId="{7E23793A-0475-4F4B-ADD8-1C8AFAB79B78}" srcOrd="1" destOrd="0" presId="urn:microsoft.com/office/officeart/2005/8/layout/cycle2"/>
    <dgm:cxn modelId="{B673CE25-D516-4127-B17B-3CB6A1B98D5D}" type="presOf" srcId="{ECF2977A-70C2-4564-91AD-39D39620C5EF}" destId="{F297C8AD-7A25-4563-8840-FCD32E950833}" srcOrd="1" destOrd="0" presId="urn:microsoft.com/office/officeart/2005/8/layout/cycle2"/>
    <dgm:cxn modelId="{B90FAB26-EF5E-4F9A-92AA-CBC260DBA082}" type="presOf" srcId="{36606FAD-B9A6-4872-B5F4-942157507AC2}" destId="{B554ABC4-9FE3-451F-A1DC-BF4400A139C6}" srcOrd="0" destOrd="0" presId="urn:microsoft.com/office/officeart/2005/8/layout/cycle2"/>
    <dgm:cxn modelId="{BB55B626-EC26-4663-AC21-FCFFFD068A03}" type="presOf" srcId="{6E850ACF-B175-4C74-8EE2-79458ADA2BE7}" destId="{EC7F5E67-01C8-4371-976C-4759AED9FA44}" srcOrd="0" destOrd="0" presId="urn:microsoft.com/office/officeart/2005/8/layout/cycle2"/>
    <dgm:cxn modelId="{5FD6822F-7BD3-404B-8E46-6BD51956BCC7}" srcId="{6E850ACF-B175-4C74-8EE2-79458ADA2BE7}" destId="{23E1684D-D996-4B51-945F-050CA7FD9D51}" srcOrd="4" destOrd="0" parTransId="{6EDAEDD3-4B6F-4C72-9C69-1A5C30E0F652}" sibTransId="{ECEB38BA-503B-47F7-BAD3-D6186944A379}"/>
    <dgm:cxn modelId="{2908C43D-61C7-430D-9797-F45AC05D277F}" type="presOf" srcId="{5E5192FF-BCAB-41D4-9B24-B8E3D791D846}" destId="{BD09935D-D8CB-4275-8400-44EC74F8E835}" srcOrd="0" destOrd="0" presId="urn:microsoft.com/office/officeart/2005/8/layout/cycle2"/>
    <dgm:cxn modelId="{43E8D167-93CC-4F11-B7D3-E0725D6E4C3C}" type="presOf" srcId="{ECEB38BA-503B-47F7-BAD3-D6186944A379}" destId="{F0135D69-6CDF-479B-AB36-76BE2D184E66}" srcOrd="0" destOrd="0" presId="urn:microsoft.com/office/officeart/2005/8/layout/cycle2"/>
    <dgm:cxn modelId="{5AC92D4E-7DE5-43BD-8CC5-CA616021DC79}" type="presOf" srcId="{866076D7-579B-4B40-A4DB-1BC6A9213E4E}" destId="{06CF0B52-AD25-4910-A4BC-A435CD2134CA}" srcOrd="0" destOrd="0" presId="urn:microsoft.com/office/officeart/2005/8/layout/cycle2"/>
    <dgm:cxn modelId="{C488C279-A7B4-4A7C-93A2-9849531C2259}" srcId="{6E850ACF-B175-4C74-8EE2-79458ADA2BE7}" destId="{257C9DB6-B36E-4594-9603-8E86EFFC0C4E}" srcOrd="3" destOrd="0" parTransId="{17A7F599-87BA-434C-AE7A-167CAE8CEA6E}" sibTransId="{5E5192FF-BCAB-41D4-9B24-B8E3D791D846}"/>
    <dgm:cxn modelId="{75728B7B-D1C5-42F7-B372-11A698D94E20}" srcId="{6E850ACF-B175-4C74-8EE2-79458ADA2BE7}" destId="{36606FAD-B9A6-4872-B5F4-942157507AC2}" srcOrd="1" destOrd="0" parTransId="{60845D8A-7509-4EDD-B2AB-233EAD88B9ED}" sibTransId="{866076D7-579B-4B40-A4DB-1BC6A9213E4E}"/>
    <dgm:cxn modelId="{3327757D-942B-4594-BEEB-1FE97C2DB4A9}" type="presOf" srcId="{257C9DB6-B36E-4594-9603-8E86EFFC0C4E}" destId="{BEC6016E-75A5-44F0-A494-24EFD7B7253C}" srcOrd="0" destOrd="0" presId="urn:microsoft.com/office/officeart/2005/8/layout/cycle2"/>
    <dgm:cxn modelId="{03758281-9905-46DD-92FC-A59729FC7F56}" type="presOf" srcId="{ECEB38BA-503B-47F7-BAD3-D6186944A379}" destId="{C0DE6379-547E-48E4-8244-C8BD254CF031}" srcOrd="1" destOrd="0" presId="urn:microsoft.com/office/officeart/2005/8/layout/cycle2"/>
    <dgm:cxn modelId="{83CDE488-0B84-4B2B-BD7E-1ADC391EC853}" type="presOf" srcId="{78EAAC96-94FE-4B6F-8C56-923AD8A0412E}" destId="{2E1A5098-B674-4932-8937-F81C71955E93}" srcOrd="0" destOrd="0" presId="urn:microsoft.com/office/officeart/2005/8/layout/cycle2"/>
    <dgm:cxn modelId="{2EBB9C93-0BB7-48F5-A0D7-E1AD680D090B}" type="presOf" srcId="{23E1684D-D996-4B51-945F-050CA7FD9D51}" destId="{AF73049B-5B8E-4CB6-98D1-6D5822EFD192}" srcOrd="0" destOrd="0" presId="urn:microsoft.com/office/officeart/2005/8/layout/cycle2"/>
    <dgm:cxn modelId="{B10DB299-9171-4EE5-8A91-9098845D7713}" type="presOf" srcId="{2097E18F-F75E-4943-9C6A-31DC0B36FDE7}" destId="{EE8B2F90-5409-4918-A330-3A3885CA95FB}" srcOrd="0" destOrd="0" presId="urn:microsoft.com/office/officeart/2005/8/layout/cycle2"/>
    <dgm:cxn modelId="{5ECF3F9D-C436-4076-99E4-7B37732C5FBC}" type="presOf" srcId="{96178FA8-488A-4D77-A4EF-05AFCC3A7FCE}" destId="{0E17A144-2D6D-45BE-BECF-EB1C5A4DEA86}" srcOrd="0" destOrd="0" presId="urn:microsoft.com/office/officeart/2005/8/layout/cycle2"/>
    <dgm:cxn modelId="{D2A800A5-A339-4315-8F28-2505C216F9FA}" srcId="{6E850ACF-B175-4C74-8EE2-79458ADA2BE7}" destId="{2097E18F-F75E-4943-9C6A-31DC0B36FDE7}" srcOrd="0" destOrd="0" parTransId="{2FF4AAB7-5A09-4459-8179-EBB9E425C68D}" sibTransId="{ECF2977A-70C2-4564-91AD-39D39620C5EF}"/>
    <dgm:cxn modelId="{817C47B2-D9BD-4D63-82E5-875F44FA113F}" srcId="{6E850ACF-B175-4C74-8EE2-79458ADA2BE7}" destId="{96178FA8-488A-4D77-A4EF-05AFCC3A7FCE}" srcOrd="2" destOrd="0" parTransId="{4C2A86F0-9B0A-47BC-B1DA-28DE0D8661F1}" sibTransId="{78EAAC96-94FE-4B6F-8C56-923AD8A0412E}"/>
    <dgm:cxn modelId="{203960F6-332A-493B-9E0F-566108C76B5B}" type="presOf" srcId="{ECF2977A-70C2-4564-91AD-39D39620C5EF}" destId="{7EE0A78F-551D-479F-BC0B-105C8050E3C4}" srcOrd="0" destOrd="0" presId="urn:microsoft.com/office/officeart/2005/8/layout/cycle2"/>
    <dgm:cxn modelId="{A114B8FA-4A02-4E81-8E04-6A58BD3E692C}" type="presOf" srcId="{866076D7-579B-4B40-A4DB-1BC6A9213E4E}" destId="{E124F5E9-1DB0-4C11-9FF7-7CCD90B9A7FE}" srcOrd="1" destOrd="0" presId="urn:microsoft.com/office/officeart/2005/8/layout/cycle2"/>
    <dgm:cxn modelId="{61AB8476-2A04-47CA-A09F-7E461D3ACA26}" type="presParOf" srcId="{EC7F5E67-01C8-4371-976C-4759AED9FA44}" destId="{EE8B2F90-5409-4918-A330-3A3885CA95FB}" srcOrd="0" destOrd="0" presId="urn:microsoft.com/office/officeart/2005/8/layout/cycle2"/>
    <dgm:cxn modelId="{06838B49-6312-4FAB-AC15-86AC63D02EE2}" type="presParOf" srcId="{EC7F5E67-01C8-4371-976C-4759AED9FA44}" destId="{7EE0A78F-551D-479F-BC0B-105C8050E3C4}" srcOrd="1" destOrd="0" presId="urn:microsoft.com/office/officeart/2005/8/layout/cycle2"/>
    <dgm:cxn modelId="{DE4EF12F-64BF-4140-957C-6265C6AAD0A2}" type="presParOf" srcId="{7EE0A78F-551D-479F-BC0B-105C8050E3C4}" destId="{F297C8AD-7A25-4563-8840-FCD32E950833}" srcOrd="0" destOrd="0" presId="urn:microsoft.com/office/officeart/2005/8/layout/cycle2"/>
    <dgm:cxn modelId="{555D43C1-6043-4107-9974-8CED1A3EDC1C}" type="presParOf" srcId="{EC7F5E67-01C8-4371-976C-4759AED9FA44}" destId="{B554ABC4-9FE3-451F-A1DC-BF4400A139C6}" srcOrd="2" destOrd="0" presId="urn:microsoft.com/office/officeart/2005/8/layout/cycle2"/>
    <dgm:cxn modelId="{6B5E2428-1AEA-48BA-AA7A-1FB232EACF79}" type="presParOf" srcId="{EC7F5E67-01C8-4371-976C-4759AED9FA44}" destId="{06CF0B52-AD25-4910-A4BC-A435CD2134CA}" srcOrd="3" destOrd="0" presId="urn:microsoft.com/office/officeart/2005/8/layout/cycle2"/>
    <dgm:cxn modelId="{F13CAD62-9CE1-4599-AABD-7FD14F32378F}" type="presParOf" srcId="{06CF0B52-AD25-4910-A4BC-A435CD2134CA}" destId="{E124F5E9-1DB0-4C11-9FF7-7CCD90B9A7FE}" srcOrd="0" destOrd="0" presId="urn:microsoft.com/office/officeart/2005/8/layout/cycle2"/>
    <dgm:cxn modelId="{484FE497-4F6B-4A23-957B-FA3F5F1CEA45}" type="presParOf" srcId="{EC7F5E67-01C8-4371-976C-4759AED9FA44}" destId="{0E17A144-2D6D-45BE-BECF-EB1C5A4DEA86}" srcOrd="4" destOrd="0" presId="urn:microsoft.com/office/officeart/2005/8/layout/cycle2"/>
    <dgm:cxn modelId="{3CBC5465-428E-42FB-98E0-C057EEF5780E}" type="presParOf" srcId="{EC7F5E67-01C8-4371-976C-4759AED9FA44}" destId="{2E1A5098-B674-4932-8937-F81C71955E93}" srcOrd="5" destOrd="0" presId="urn:microsoft.com/office/officeart/2005/8/layout/cycle2"/>
    <dgm:cxn modelId="{36B5C0FF-62E7-45F3-A2D2-E1BF4A32E2D7}" type="presParOf" srcId="{2E1A5098-B674-4932-8937-F81C71955E93}" destId="{3DDABCF5-2332-48F8-BEF2-E96DD25AB85A}" srcOrd="0" destOrd="0" presId="urn:microsoft.com/office/officeart/2005/8/layout/cycle2"/>
    <dgm:cxn modelId="{EF01ED03-C309-498A-849C-90A1203C27F2}" type="presParOf" srcId="{EC7F5E67-01C8-4371-976C-4759AED9FA44}" destId="{BEC6016E-75A5-44F0-A494-24EFD7B7253C}" srcOrd="6" destOrd="0" presId="urn:microsoft.com/office/officeart/2005/8/layout/cycle2"/>
    <dgm:cxn modelId="{35234FC6-CE68-4757-BF5D-762DBF47D6BD}" type="presParOf" srcId="{EC7F5E67-01C8-4371-976C-4759AED9FA44}" destId="{BD09935D-D8CB-4275-8400-44EC74F8E835}" srcOrd="7" destOrd="0" presId="urn:microsoft.com/office/officeart/2005/8/layout/cycle2"/>
    <dgm:cxn modelId="{08B3FF90-E242-4823-B8DD-B01A7D2FC03D}" type="presParOf" srcId="{BD09935D-D8CB-4275-8400-44EC74F8E835}" destId="{7E23793A-0475-4F4B-ADD8-1C8AFAB79B78}" srcOrd="0" destOrd="0" presId="urn:microsoft.com/office/officeart/2005/8/layout/cycle2"/>
    <dgm:cxn modelId="{7528B646-46E0-4389-8635-BBA90EECB7E2}" type="presParOf" srcId="{EC7F5E67-01C8-4371-976C-4759AED9FA44}" destId="{AF73049B-5B8E-4CB6-98D1-6D5822EFD192}" srcOrd="8" destOrd="0" presId="urn:microsoft.com/office/officeart/2005/8/layout/cycle2"/>
    <dgm:cxn modelId="{9DA1474A-5C1F-4B0A-9F22-428FB4D0CEE2}" type="presParOf" srcId="{EC7F5E67-01C8-4371-976C-4759AED9FA44}" destId="{F0135D69-6CDF-479B-AB36-76BE2D184E66}" srcOrd="9" destOrd="0" presId="urn:microsoft.com/office/officeart/2005/8/layout/cycle2"/>
    <dgm:cxn modelId="{5745784E-394E-4298-829E-A4E9701F72A9}" type="presParOf" srcId="{F0135D69-6CDF-479B-AB36-76BE2D184E66}" destId="{C0DE6379-547E-48E4-8244-C8BD254CF03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E850ACF-B175-4C74-8EE2-79458ADA2BE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97E18F-F75E-4943-9C6A-31DC0B36FDE7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2FF4AAB7-5A09-4459-8179-EBB9E425C68D}" type="parTrans" cxnId="{D2A800A5-A339-4315-8F28-2505C216F9FA}">
      <dgm:prSet/>
      <dgm:spPr/>
      <dgm:t>
        <a:bodyPr/>
        <a:lstStyle/>
        <a:p>
          <a:endParaRPr lang="en-US"/>
        </a:p>
      </dgm:t>
    </dgm:pt>
    <dgm:pt modelId="{ECF2977A-70C2-4564-91AD-39D39620C5EF}" type="sibTrans" cxnId="{D2A800A5-A339-4315-8F28-2505C216F9FA}">
      <dgm:prSet/>
      <dgm:spPr/>
      <dgm:t>
        <a:bodyPr/>
        <a:lstStyle/>
        <a:p>
          <a:endParaRPr lang="en-US"/>
        </a:p>
      </dgm:t>
    </dgm:pt>
    <dgm:pt modelId="{36606FAD-B9A6-4872-B5F4-942157507AC2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60845D8A-7509-4EDD-B2AB-233EAD88B9ED}" type="parTrans" cxnId="{75728B7B-D1C5-42F7-B372-11A698D94E20}">
      <dgm:prSet/>
      <dgm:spPr/>
      <dgm:t>
        <a:bodyPr/>
        <a:lstStyle/>
        <a:p>
          <a:endParaRPr lang="en-US"/>
        </a:p>
      </dgm:t>
    </dgm:pt>
    <dgm:pt modelId="{866076D7-579B-4B40-A4DB-1BC6A9213E4E}" type="sibTrans" cxnId="{75728B7B-D1C5-42F7-B372-11A698D94E20}">
      <dgm:prSet/>
      <dgm:spPr/>
      <dgm:t>
        <a:bodyPr/>
        <a:lstStyle/>
        <a:p>
          <a:endParaRPr lang="en-US"/>
        </a:p>
      </dgm:t>
    </dgm:pt>
    <dgm:pt modelId="{96178FA8-488A-4D77-A4EF-05AFCC3A7FCE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4C2A86F0-9B0A-47BC-B1DA-28DE0D8661F1}" type="parTrans" cxnId="{817C47B2-D9BD-4D63-82E5-875F44FA113F}">
      <dgm:prSet/>
      <dgm:spPr/>
      <dgm:t>
        <a:bodyPr/>
        <a:lstStyle/>
        <a:p>
          <a:endParaRPr lang="en-US"/>
        </a:p>
      </dgm:t>
    </dgm:pt>
    <dgm:pt modelId="{78EAAC96-94FE-4B6F-8C56-923AD8A0412E}" type="sibTrans" cxnId="{817C47B2-D9BD-4D63-82E5-875F44FA113F}">
      <dgm:prSet/>
      <dgm:spPr/>
      <dgm:t>
        <a:bodyPr/>
        <a:lstStyle/>
        <a:p>
          <a:endParaRPr lang="en-US"/>
        </a:p>
      </dgm:t>
    </dgm:pt>
    <dgm:pt modelId="{257C9DB6-B36E-4594-9603-8E86EFFC0C4E}">
      <dgm:prSet phldrT="[Text]"/>
      <dgm:spPr/>
      <dgm:t>
        <a:bodyPr/>
        <a:lstStyle/>
        <a:p>
          <a:r>
            <a:rPr lang="en-US"/>
            <a:t>4</a:t>
          </a:r>
        </a:p>
      </dgm:t>
    </dgm:pt>
    <dgm:pt modelId="{17A7F599-87BA-434C-AE7A-167CAE8CEA6E}" type="parTrans" cxnId="{C488C279-A7B4-4A7C-93A2-9849531C2259}">
      <dgm:prSet/>
      <dgm:spPr/>
      <dgm:t>
        <a:bodyPr/>
        <a:lstStyle/>
        <a:p>
          <a:endParaRPr lang="en-US"/>
        </a:p>
      </dgm:t>
    </dgm:pt>
    <dgm:pt modelId="{5E5192FF-BCAB-41D4-9B24-B8E3D791D846}" type="sibTrans" cxnId="{C488C279-A7B4-4A7C-93A2-9849531C2259}">
      <dgm:prSet/>
      <dgm:spPr/>
      <dgm:t>
        <a:bodyPr/>
        <a:lstStyle/>
        <a:p>
          <a:endParaRPr lang="en-US"/>
        </a:p>
      </dgm:t>
    </dgm:pt>
    <dgm:pt modelId="{23E1684D-D996-4B51-945F-050CA7FD9D51}">
      <dgm:prSet phldrT="[Text]"/>
      <dgm:spPr/>
      <dgm:t>
        <a:bodyPr/>
        <a:lstStyle/>
        <a:p>
          <a:r>
            <a:rPr lang="en-US" dirty="0"/>
            <a:t>5</a:t>
          </a:r>
        </a:p>
      </dgm:t>
    </dgm:pt>
    <dgm:pt modelId="{6EDAEDD3-4B6F-4C72-9C69-1A5C30E0F652}" type="parTrans" cxnId="{5FD6822F-7BD3-404B-8E46-6BD51956BCC7}">
      <dgm:prSet/>
      <dgm:spPr/>
      <dgm:t>
        <a:bodyPr/>
        <a:lstStyle/>
        <a:p>
          <a:endParaRPr lang="en-US"/>
        </a:p>
      </dgm:t>
    </dgm:pt>
    <dgm:pt modelId="{ECEB38BA-503B-47F7-BAD3-D6186944A379}" type="sibTrans" cxnId="{5FD6822F-7BD3-404B-8E46-6BD51956BCC7}">
      <dgm:prSet/>
      <dgm:spPr/>
      <dgm:t>
        <a:bodyPr/>
        <a:lstStyle/>
        <a:p>
          <a:endParaRPr lang="en-US"/>
        </a:p>
      </dgm:t>
    </dgm:pt>
    <dgm:pt modelId="{0CC32C70-93A1-49CA-9115-1912F871A659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6</a:t>
          </a:r>
        </a:p>
      </dgm:t>
    </dgm:pt>
    <dgm:pt modelId="{46AAEFAA-5DE1-4DC1-99CB-B558D99466C9}" type="parTrans" cxnId="{7C057234-7309-4C2E-A4EC-A721404CA7B5}">
      <dgm:prSet/>
      <dgm:spPr/>
      <dgm:t>
        <a:bodyPr/>
        <a:lstStyle/>
        <a:p>
          <a:endParaRPr lang="en-US"/>
        </a:p>
      </dgm:t>
    </dgm:pt>
    <dgm:pt modelId="{7F9F50F1-DFF0-4120-AEBC-0DB231C388AA}" type="sibTrans" cxnId="{7C057234-7309-4C2E-A4EC-A721404CA7B5}">
      <dgm:prSet/>
      <dgm:spPr/>
      <dgm:t>
        <a:bodyPr/>
        <a:lstStyle/>
        <a:p>
          <a:endParaRPr lang="en-US"/>
        </a:p>
      </dgm:t>
    </dgm:pt>
    <dgm:pt modelId="{A141D5FE-6A4C-4328-9E32-EC5CE505661E}">
      <dgm:prSet/>
      <dgm:spPr/>
      <dgm:t>
        <a:bodyPr/>
        <a:lstStyle/>
        <a:p>
          <a:r>
            <a:rPr lang="en-US" dirty="0"/>
            <a:t>0</a:t>
          </a:r>
        </a:p>
      </dgm:t>
    </dgm:pt>
    <dgm:pt modelId="{1A4073E1-C4F1-4BAF-81D3-1C393F9D8D35}" type="parTrans" cxnId="{368DFA37-0FFE-4189-BBAF-319FBF8EA4CA}">
      <dgm:prSet/>
      <dgm:spPr/>
      <dgm:t>
        <a:bodyPr/>
        <a:lstStyle/>
        <a:p>
          <a:endParaRPr lang="en-US"/>
        </a:p>
      </dgm:t>
    </dgm:pt>
    <dgm:pt modelId="{965C2683-B935-47AC-9994-614E9377C21E}" type="sibTrans" cxnId="{368DFA37-0FFE-4189-BBAF-319FBF8EA4CA}">
      <dgm:prSet/>
      <dgm:spPr/>
      <dgm:t>
        <a:bodyPr/>
        <a:lstStyle/>
        <a:p>
          <a:endParaRPr lang="en-US"/>
        </a:p>
      </dgm:t>
    </dgm:pt>
    <dgm:pt modelId="{EC7F5E67-01C8-4371-976C-4759AED9FA44}" type="pres">
      <dgm:prSet presAssocID="{6E850ACF-B175-4C74-8EE2-79458ADA2BE7}" presName="cycle" presStyleCnt="0">
        <dgm:presLayoutVars>
          <dgm:dir/>
          <dgm:resizeHandles val="exact"/>
        </dgm:presLayoutVars>
      </dgm:prSet>
      <dgm:spPr/>
    </dgm:pt>
    <dgm:pt modelId="{EE8B2F90-5409-4918-A330-3A3885CA95FB}" type="pres">
      <dgm:prSet presAssocID="{2097E18F-F75E-4943-9C6A-31DC0B36FDE7}" presName="node" presStyleLbl="node1" presStyleIdx="0" presStyleCnt="7">
        <dgm:presLayoutVars>
          <dgm:bulletEnabled val="1"/>
        </dgm:presLayoutVars>
      </dgm:prSet>
      <dgm:spPr/>
    </dgm:pt>
    <dgm:pt modelId="{7EE0A78F-551D-479F-BC0B-105C8050E3C4}" type="pres">
      <dgm:prSet presAssocID="{ECF2977A-70C2-4564-91AD-39D39620C5EF}" presName="sibTrans" presStyleLbl="sibTrans2D1" presStyleIdx="0" presStyleCnt="7"/>
      <dgm:spPr/>
    </dgm:pt>
    <dgm:pt modelId="{F297C8AD-7A25-4563-8840-FCD32E950833}" type="pres">
      <dgm:prSet presAssocID="{ECF2977A-70C2-4564-91AD-39D39620C5EF}" presName="connectorText" presStyleLbl="sibTrans2D1" presStyleIdx="0" presStyleCnt="7"/>
      <dgm:spPr/>
    </dgm:pt>
    <dgm:pt modelId="{B554ABC4-9FE3-451F-A1DC-BF4400A139C6}" type="pres">
      <dgm:prSet presAssocID="{36606FAD-B9A6-4872-B5F4-942157507AC2}" presName="node" presStyleLbl="node1" presStyleIdx="1" presStyleCnt="7">
        <dgm:presLayoutVars>
          <dgm:bulletEnabled val="1"/>
        </dgm:presLayoutVars>
      </dgm:prSet>
      <dgm:spPr/>
    </dgm:pt>
    <dgm:pt modelId="{06CF0B52-AD25-4910-A4BC-A435CD2134CA}" type="pres">
      <dgm:prSet presAssocID="{866076D7-579B-4B40-A4DB-1BC6A9213E4E}" presName="sibTrans" presStyleLbl="sibTrans2D1" presStyleIdx="1" presStyleCnt="7"/>
      <dgm:spPr/>
    </dgm:pt>
    <dgm:pt modelId="{E124F5E9-1DB0-4C11-9FF7-7CCD90B9A7FE}" type="pres">
      <dgm:prSet presAssocID="{866076D7-579B-4B40-A4DB-1BC6A9213E4E}" presName="connectorText" presStyleLbl="sibTrans2D1" presStyleIdx="1" presStyleCnt="7"/>
      <dgm:spPr/>
    </dgm:pt>
    <dgm:pt modelId="{0E17A144-2D6D-45BE-BECF-EB1C5A4DEA86}" type="pres">
      <dgm:prSet presAssocID="{96178FA8-488A-4D77-A4EF-05AFCC3A7FCE}" presName="node" presStyleLbl="node1" presStyleIdx="2" presStyleCnt="7">
        <dgm:presLayoutVars>
          <dgm:bulletEnabled val="1"/>
        </dgm:presLayoutVars>
      </dgm:prSet>
      <dgm:spPr/>
    </dgm:pt>
    <dgm:pt modelId="{2E1A5098-B674-4932-8937-F81C71955E93}" type="pres">
      <dgm:prSet presAssocID="{78EAAC96-94FE-4B6F-8C56-923AD8A0412E}" presName="sibTrans" presStyleLbl="sibTrans2D1" presStyleIdx="2" presStyleCnt="7"/>
      <dgm:spPr/>
    </dgm:pt>
    <dgm:pt modelId="{3DDABCF5-2332-48F8-BEF2-E96DD25AB85A}" type="pres">
      <dgm:prSet presAssocID="{78EAAC96-94FE-4B6F-8C56-923AD8A0412E}" presName="connectorText" presStyleLbl="sibTrans2D1" presStyleIdx="2" presStyleCnt="7"/>
      <dgm:spPr/>
    </dgm:pt>
    <dgm:pt modelId="{BEC6016E-75A5-44F0-A494-24EFD7B7253C}" type="pres">
      <dgm:prSet presAssocID="{257C9DB6-B36E-4594-9603-8E86EFFC0C4E}" presName="node" presStyleLbl="node1" presStyleIdx="3" presStyleCnt="7">
        <dgm:presLayoutVars>
          <dgm:bulletEnabled val="1"/>
        </dgm:presLayoutVars>
      </dgm:prSet>
      <dgm:spPr/>
    </dgm:pt>
    <dgm:pt modelId="{BD09935D-D8CB-4275-8400-44EC74F8E835}" type="pres">
      <dgm:prSet presAssocID="{5E5192FF-BCAB-41D4-9B24-B8E3D791D846}" presName="sibTrans" presStyleLbl="sibTrans2D1" presStyleIdx="3" presStyleCnt="7"/>
      <dgm:spPr/>
    </dgm:pt>
    <dgm:pt modelId="{7E23793A-0475-4F4B-ADD8-1C8AFAB79B78}" type="pres">
      <dgm:prSet presAssocID="{5E5192FF-BCAB-41D4-9B24-B8E3D791D846}" presName="connectorText" presStyleLbl="sibTrans2D1" presStyleIdx="3" presStyleCnt="7"/>
      <dgm:spPr/>
    </dgm:pt>
    <dgm:pt modelId="{AF73049B-5B8E-4CB6-98D1-6D5822EFD192}" type="pres">
      <dgm:prSet presAssocID="{23E1684D-D996-4B51-945F-050CA7FD9D51}" presName="node" presStyleLbl="node1" presStyleIdx="4" presStyleCnt="7">
        <dgm:presLayoutVars>
          <dgm:bulletEnabled val="1"/>
        </dgm:presLayoutVars>
      </dgm:prSet>
      <dgm:spPr/>
    </dgm:pt>
    <dgm:pt modelId="{F0135D69-6CDF-479B-AB36-76BE2D184E66}" type="pres">
      <dgm:prSet presAssocID="{ECEB38BA-503B-47F7-BAD3-D6186944A379}" presName="sibTrans" presStyleLbl="sibTrans2D1" presStyleIdx="4" presStyleCnt="7"/>
      <dgm:spPr/>
    </dgm:pt>
    <dgm:pt modelId="{C0DE6379-547E-48E4-8244-C8BD254CF031}" type="pres">
      <dgm:prSet presAssocID="{ECEB38BA-503B-47F7-BAD3-D6186944A379}" presName="connectorText" presStyleLbl="sibTrans2D1" presStyleIdx="4" presStyleCnt="7"/>
      <dgm:spPr/>
    </dgm:pt>
    <dgm:pt modelId="{B790A77B-22DF-4FE2-8F01-989A6843F5EC}" type="pres">
      <dgm:prSet presAssocID="{0CC32C70-93A1-49CA-9115-1912F871A659}" presName="node" presStyleLbl="node1" presStyleIdx="5" presStyleCnt="7">
        <dgm:presLayoutVars>
          <dgm:bulletEnabled val="1"/>
        </dgm:presLayoutVars>
      </dgm:prSet>
      <dgm:spPr/>
    </dgm:pt>
    <dgm:pt modelId="{35C09833-E41A-4B14-A159-92CB968A81C9}" type="pres">
      <dgm:prSet presAssocID="{7F9F50F1-DFF0-4120-AEBC-0DB231C388AA}" presName="sibTrans" presStyleLbl="sibTrans2D1" presStyleIdx="5" presStyleCnt="7"/>
      <dgm:spPr/>
    </dgm:pt>
    <dgm:pt modelId="{2EE0B6BA-1F6C-45DC-9BA1-F6D2E63C2B81}" type="pres">
      <dgm:prSet presAssocID="{7F9F50F1-DFF0-4120-AEBC-0DB231C388AA}" presName="connectorText" presStyleLbl="sibTrans2D1" presStyleIdx="5" presStyleCnt="7"/>
      <dgm:spPr/>
    </dgm:pt>
    <dgm:pt modelId="{F48C7833-9D7D-477D-846D-B5E286CCFD7D}" type="pres">
      <dgm:prSet presAssocID="{A141D5FE-6A4C-4328-9E32-EC5CE505661E}" presName="node" presStyleLbl="node1" presStyleIdx="6" presStyleCnt="7">
        <dgm:presLayoutVars>
          <dgm:bulletEnabled val="1"/>
        </dgm:presLayoutVars>
      </dgm:prSet>
      <dgm:spPr/>
    </dgm:pt>
    <dgm:pt modelId="{70E6D273-E68D-4585-B613-E6B81ADDF88A}" type="pres">
      <dgm:prSet presAssocID="{965C2683-B935-47AC-9994-614E9377C21E}" presName="sibTrans" presStyleLbl="sibTrans2D1" presStyleIdx="6" presStyleCnt="7"/>
      <dgm:spPr/>
    </dgm:pt>
    <dgm:pt modelId="{FC1392EA-E48A-4DE8-A54A-BE24AA6EEB14}" type="pres">
      <dgm:prSet presAssocID="{965C2683-B935-47AC-9994-614E9377C21E}" presName="connectorText" presStyleLbl="sibTrans2D1" presStyleIdx="6" presStyleCnt="7"/>
      <dgm:spPr/>
    </dgm:pt>
  </dgm:ptLst>
  <dgm:cxnLst>
    <dgm:cxn modelId="{07FAF314-A4C8-401D-82BB-80B02012B643}" type="presOf" srcId="{78EAAC96-94FE-4B6F-8C56-923AD8A0412E}" destId="{3DDABCF5-2332-48F8-BEF2-E96DD25AB85A}" srcOrd="1" destOrd="0" presId="urn:microsoft.com/office/officeart/2005/8/layout/cycle2"/>
    <dgm:cxn modelId="{13020816-4735-4DB1-A23E-375FC0CAE29D}" type="presOf" srcId="{5E5192FF-BCAB-41D4-9B24-B8E3D791D846}" destId="{7E23793A-0475-4F4B-ADD8-1C8AFAB79B78}" srcOrd="1" destOrd="0" presId="urn:microsoft.com/office/officeart/2005/8/layout/cycle2"/>
    <dgm:cxn modelId="{3530E322-A8A0-479F-A5FB-6E07E7A36C0E}" type="presOf" srcId="{965C2683-B935-47AC-9994-614E9377C21E}" destId="{70E6D273-E68D-4585-B613-E6B81ADDF88A}" srcOrd="0" destOrd="0" presId="urn:microsoft.com/office/officeart/2005/8/layout/cycle2"/>
    <dgm:cxn modelId="{B673CE25-D516-4127-B17B-3CB6A1B98D5D}" type="presOf" srcId="{ECF2977A-70C2-4564-91AD-39D39620C5EF}" destId="{F297C8AD-7A25-4563-8840-FCD32E950833}" srcOrd="1" destOrd="0" presId="urn:microsoft.com/office/officeart/2005/8/layout/cycle2"/>
    <dgm:cxn modelId="{B90FAB26-EF5E-4F9A-92AA-CBC260DBA082}" type="presOf" srcId="{36606FAD-B9A6-4872-B5F4-942157507AC2}" destId="{B554ABC4-9FE3-451F-A1DC-BF4400A139C6}" srcOrd="0" destOrd="0" presId="urn:microsoft.com/office/officeart/2005/8/layout/cycle2"/>
    <dgm:cxn modelId="{BB55B626-EC26-4663-AC21-FCFFFD068A03}" type="presOf" srcId="{6E850ACF-B175-4C74-8EE2-79458ADA2BE7}" destId="{EC7F5E67-01C8-4371-976C-4759AED9FA44}" srcOrd="0" destOrd="0" presId="urn:microsoft.com/office/officeart/2005/8/layout/cycle2"/>
    <dgm:cxn modelId="{5FD6822F-7BD3-404B-8E46-6BD51956BCC7}" srcId="{6E850ACF-B175-4C74-8EE2-79458ADA2BE7}" destId="{23E1684D-D996-4B51-945F-050CA7FD9D51}" srcOrd="4" destOrd="0" parTransId="{6EDAEDD3-4B6F-4C72-9C69-1A5C30E0F652}" sibTransId="{ECEB38BA-503B-47F7-BAD3-D6186944A379}"/>
    <dgm:cxn modelId="{7C057234-7309-4C2E-A4EC-A721404CA7B5}" srcId="{6E850ACF-B175-4C74-8EE2-79458ADA2BE7}" destId="{0CC32C70-93A1-49CA-9115-1912F871A659}" srcOrd="5" destOrd="0" parTransId="{46AAEFAA-5DE1-4DC1-99CB-B558D99466C9}" sibTransId="{7F9F50F1-DFF0-4120-AEBC-0DB231C388AA}"/>
    <dgm:cxn modelId="{368DFA37-0FFE-4189-BBAF-319FBF8EA4CA}" srcId="{6E850ACF-B175-4C74-8EE2-79458ADA2BE7}" destId="{A141D5FE-6A4C-4328-9E32-EC5CE505661E}" srcOrd="6" destOrd="0" parTransId="{1A4073E1-C4F1-4BAF-81D3-1C393F9D8D35}" sibTransId="{965C2683-B935-47AC-9994-614E9377C21E}"/>
    <dgm:cxn modelId="{2908C43D-61C7-430D-9797-F45AC05D277F}" type="presOf" srcId="{5E5192FF-BCAB-41D4-9B24-B8E3D791D846}" destId="{BD09935D-D8CB-4275-8400-44EC74F8E835}" srcOrd="0" destOrd="0" presId="urn:microsoft.com/office/officeart/2005/8/layout/cycle2"/>
    <dgm:cxn modelId="{91E14F5B-ADE0-4976-9CBF-614A8A3DA6F3}" type="presOf" srcId="{A141D5FE-6A4C-4328-9E32-EC5CE505661E}" destId="{F48C7833-9D7D-477D-846D-B5E286CCFD7D}" srcOrd="0" destOrd="0" presId="urn:microsoft.com/office/officeart/2005/8/layout/cycle2"/>
    <dgm:cxn modelId="{CCBBF55E-616B-4284-8A4F-8DB406754C87}" type="presOf" srcId="{7F9F50F1-DFF0-4120-AEBC-0DB231C388AA}" destId="{2EE0B6BA-1F6C-45DC-9BA1-F6D2E63C2B81}" srcOrd="1" destOrd="0" presId="urn:microsoft.com/office/officeart/2005/8/layout/cycle2"/>
    <dgm:cxn modelId="{43E8D167-93CC-4F11-B7D3-E0725D6E4C3C}" type="presOf" srcId="{ECEB38BA-503B-47F7-BAD3-D6186944A379}" destId="{F0135D69-6CDF-479B-AB36-76BE2D184E66}" srcOrd="0" destOrd="0" presId="urn:microsoft.com/office/officeart/2005/8/layout/cycle2"/>
    <dgm:cxn modelId="{5AC92D4E-7DE5-43BD-8CC5-CA616021DC79}" type="presOf" srcId="{866076D7-579B-4B40-A4DB-1BC6A9213E4E}" destId="{06CF0B52-AD25-4910-A4BC-A435CD2134CA}" srcOrd="0" destOrd="0" presId="urn:microsoft.com/office/officeart/2005/8/layout/cycle2"/>
    <dgm:cxn modelId="{C488C279-A7B4-4A7C-93A2-9849531C2259}" srcId="{6E850ACF-B175-4C74-8EE2-79458ADA2BE7}" destId="{257C9DB6-B36E-4594-9603-8E86EFFC0C4E}" srcOrd="3" destOrd="0" parTransId="{17A7F599-87BA-434C-AE7A-167CAE8CEA6E}" sibTransId="{5E5192FF-BCAB-41D4-9B24-B8E3D791D846}"/>
    <dgm:cxn modelId="{75728B7B-D1C5-42F7-B372-11A698D94E20}" srcId="{6E850ACF-B175-4C74-8EE2-79458ADA2BE7}" destId="{36606FAD-B9A6-4872-B5F4-942157507AC2}" srcOrd="1" destOrd="0" parTransId="{60845D8A-7509-4EDD-B2AB-233EAD88B9ED}" sibTransId="{866076D7-579B-4B40-A4DB-1BC6A9213E4E}"/>
    <dgm:cxn modelId="{3327757D-942B-4594-BEEB-1FE97C2DB4A9}" type="presOf" srcId="{257C9DB6-B36E-4594-9603-8E86EFFC0C4E}" destId="{BEC6016E-75A5-44F0-A494-24EFD7B7253C}" srcOrd="0" destOrd="0" presId="urn:microsoft.com/office/officeart/2005/8/layout/cycle2"/>
    <dgm:cxn modelId="{03758281-9905-46DD-92FC-A59729FC7F56}" type="presOf" srcId="{ECEB38BA-503B-47F7-BAD3-D6186944A379}" destId="{C0DE6379-547E-48E4-8244-C8BD254CF031}" srcOrd="1" destOrd="0" presId="urn:microsoft.com/office/officeart/2005/8/layout/cycle2"/>
    <dgm:cxn modelId="{83CDE488-0B84-4B2B-BD7E-1ADC391EC853}" type="presOf" srcId="{78EAAC96-94FE-4B6F-8C56-923AD8A0412E}" destId="{2E1A5098-B674-4932-8937-F81C71955E93}" srcOrd="0" destOrd="0" presId="urn:microsoft.com/office/officeart/2005/8/layout/cycle2"/>
    <dgm:cxn modelId="{2EBB9C93-0BB7-48F5-A0D7-E1AD680D090B}" type="presOf" srcId="{23E1684D-D996-4B51-945F-050CA7FD9D51}" destId="{AF73049B-5B8E-4CB6-98D1-6D5822EFD192}" srcOrd="0" destOrd="0" presId="urn:microsoft.com/office/officeart/2005/8/layout/cycle2"/>
    <dgm:cxn modelId="{B10DB299-9171-4EE5-8A91-9098845D7713}" type="presOf" srcId="{2097E18F-F75E-4943-9C6A-31DC0B36FDE7}" destId="{EE8B2F90-5409-4918-A330-3A3885CA95FB}" srcOrd="0" destOrd="0" presId="urn:microsoft.com/office/officeart/2005/8/layout/cycle2"/>
    <dgm:cxn modelId="{5ECF3F9D-C436-4076-99E4-7B37732C5FBC}" type="presOf" srcId="{96178FA8-488A-4D77-A4EF-05AFCC3A7FCE}" destId="{0E17A144-2D6D-45BE-BECF-EB1C5A4DEA86}" srcOrd="0" destOrd="0" presId="urn:microsoft.com/office/officeart/2005/8/layout/cycle2"/>
    <dgm:cxn modelId="{D2A800A5-A339-4315-8F28-2505C216F9FA}" srcId="{6E850ACF-B175-4C74-8EE2-79458ADA2BE7}" destId="{2097E18F-F75E-4943-9C6A-31DC0B36FDE7}" srcOrd="0" destOrd="0" parTransId="{2FF4AAB7-5A09-4459-8179-EBB9E425C68D}" sibTransId="{ECF2977A-70C2-4564-91AD-39D39620C5EF}"/>
    <dgm:cxn modelId="{817C47B2-D9BD-4D63-82E5-875F44FA113F}" srcId="{6E850ACF-B175-4C74-8EE2-79458ADA2BE7}" destId="{96178FA8-488A-4D77-A4EF-05AFCC3A7FCE}" srcOrd="2" destOrd="0" parTransId="{4C2A86F0-9B0A-47BC-B1DA-28DE0D8661F1}" sibTransId="{78EAAC96-94FE-4B6F-8C56-923AD8A0412E}"/>
    <dgm:cxn modelId="{AAE47FBF-E29A-4196-B5D5-483BE0E380E9}" type="presOf" srcId="{965C2683-B935-47AC-9994-614E9377C21E}" destId="{FC1392EA-E48A-4DE8-A54A-BE24AA6EEB14}" srcOrd="1" destOrd="0" presId="urn:microsoft.com/office/officeart/2005/8/layout/cycle2"/>
    <dgm:cxn modelId="{21147DCA-556D-4512-9DCE-60D5BB0B7F71}" type="presOf" srcId="{7F9F50F1-DFF0-4120-AEBC-0DB231C388AA}" destId="{35C09833-E41A-4B14-A159-92CB968A81C9}" srcOrd="0" destOrd="0" presId="urn:microsoft.com/office/officeart/2005/8/layout/cycle2"/>
    <dgm:cxn modelId="{07E2D5F0-A54C-4F23-A4D7-8B1B4D28A588}" type="presOf" srcId="{0CC32C70-93A1-49CA-9115-1912F871A659}" destId="{B790A77B-22DF-4FE2-8F01-989A6843F5EC}" srcOrd="0" destOrd="0" presId="urn:microsoft.com/office/officeart/2005/8/layout/cycle2"/>
    <dgm:cxn modelId="{203960F6-332A-493B-9E0F-566108C76B5B}" type="presOf" srcId="{ECF2977A-70C2-4564-91AD-39D39620C5EF}" destId="{7EE0A78F-551D-479F-BC0B-105C8050E3C4}" srcOrd="0" destOrd="0" presId="urn:microsoft.com/office/officeart/2005/8/layout/cycle2"/>
    <dgm:cxn modelId="{A114B8FA-4A02-4E81-8E04-6A58BD3E692C}" type="presOf" srcId="{866076D7-579B-4B40-A4DB-1BC6A9213E4E}" destId="{E124F5E9-1DB0-4C11-9FF7-7CCD90B9A7FE}" srcOrd="1" destOrd="0" presId="urn:microsoft.com/office/officeart/2005/8/layout/cycle2"/>
    <dgm:cxn modelId="{61AB8476-2A04-47CA-A09F-7E461D3ACA26}" type="presParOf" srcId="{EC7F5E67-01C8-4371-976C-4759AED9FA44}" destId="{EE8B2F90-5409-4918-A330-3A3885CA95FB}" srcOrd="0" destOrd="0" presId="urn:microsoft.com/office/officeart/2005/8/layout/cycle2"/>
    <dgm:cxn modelId="{06838B49-6312-4FAB-AC15-86AC63D02EE2}" type="presParOf" srcId="{EC7F5E67-01C8-4371-976C-4759AED9FA44}" destId="{7EE0A78F-551D-479F-BC0B-105C8050E3C4}" srcOrd="1" destOrd="0" presId="urn:microsoft.com/office/officeart/2005/8/layout/cycle2"/>
    <dgm:cxn modelId="{DE4EF12F-64BF-4140-957C-6265C6AAD0A2}" type="presParOf" srcId="{7EE0A78F-551D-479F-BC0B-105C8050E3C4}" destId="{F297C8AD-7A25-4563-8840-FCD32E950833}" srcOrd="0" destOrd="0" presId="urn:microsoft.com/office/officeart/2005/8/layout/cycle2"/>
    <dgm:cxn modelId="{555D43C1-6043-4107-9974-8CED1A3EDC1C}" type="presParOf" srcId="{EC7F5E67-01C8-4371-976C-4759AED9FA44}" destId="{B554ABC4-9FE3-451F-A1DC-BF4400A139C6}" srcOrd="2" destOrd="0" presId="urn:microsoft.com/office/officeart/2005/8/layout/cycle2"/>
    <dgm:cxn modelId="{6B5E2428-1AEA-48BA-AA7A-1FB232EACF79}" type="presParOf" srcId="{EC7F5E67-01C8-4371-976C-4759AED9FA44}" destId="{06CF0B52-AD25-4910-A4BC-A435CD2134CA}" srcOrd="3" destOrd="0" presId="urn:microsoft.com/office/officeart/2005/8/layout/cycle2"/>
    <dgm:cxn modelId="{F13CAD62-9CE1-4599-AABD-7FD14F32378F}" type="presParOf" srcId="{06CF0B52-AD25-4910-A4BC-A435CD2134CA}" destId="{E124F5E9-1DB0-4C11-9FF7-7CCD90B9A7FE}" srcOrd="0" destOrd="0" presId="urn:microsoft.com/office/officeart/2005/8/layout/cycle2"/>
    <dgm:cxn modelId="{484FE497-4F6B-4A23-957B-FA3F5F1CEA45}" type="presParOf" srcId="{EC7F5E67-01C8-4371-976C-4759AED9FA44}" destId="{0E17A144-2D6D-45BE-BECF-EB1C5A4DEA86}" srcOrd="4" destOrd="0" presId="urn:microsoft.com/office/officeart/2005/8/layout/cycle2"/>
    <dgm:cxn modelId="{3CBC5465-428E-42FB-98E0-C057EEF5780E}" type="presParOf" srcId="{EC7F5E67-01C8-4371-976C-4759AED9FA44}" destId="{2E1A5098-B674-4932-8937-F81C71955E93}" srcOrd="5" destOrd="0" presId="urn:microsoft.com/office/officeart/2005/8/layout/cycle2"/>
    <dgm:cxn modelId="{36B5C0FF-62E7-45F3-A2D2-E1BF4A32E2D7}" type="presParOf" srcId="{2E1A5098-B674-4932-8937-F81C71955E93}" destId="{3DDABCF5-2332-48F8-BEF2-E96DD25AB85A}" srcOrd="0" destOrd="0" presId="urn:microsoft.com/office/officeart/2005/8/layout/cycle2"/>
    <dgm:cxn modelId="{EF01ED03-C309-498A-849C-90A1203C27F2}" type="presParOf" srcId="{EC7F5E67-01C8-4371-976C-4759AED9FA44}" destId="{BEC6016E-75A5-44F0-A494-24EFD7B7253C}" srcOrd="6" destOrd="0" presId="urn:microsoft.com/office/officeart/2005/8/layout/cycle2"/>
    <dgm:cxn modelId="{35234FC6-CE68-4757-BF5D-762DBF47D6BD}" type="presParOf" srcId="{EC7F5E67-01C8-4371-976C-4759AED9FA44}" destId="{BD09935D-D8CB-4275-8400-44EC74F8E835}" srcOrd="7" destOrd="0" presId="urn:microsoft.com/office/officeart/2005/8/layout/cycle2"/>
    <dgm:cxn modelId="{08B3FF90-E242-4823-B8DD-B01A7D2FC03D}" type="presParOf" srcId="{BD09935D-D8CB-4275-8400-44EC74F8E835}" destId="{7E23793A-0475-4F4B-ADD8-1C8AFAB79B78}" srcOrd="0" destOrd="0" presId="urn:microsoft.com/office/officeart/2005/8/layout/cycle2"/>
    <dgm:cxn modelId="{7528B646-46E0-4389-8635-BBA90EECB7E2}" type="presParOf" srcId="{EC7F5E67-01C8-4371-976C-4759AED9FA44}" destId="{AF73049B-5B8E-4CB6-98D1-6D5822EFD192}" srcOrd="8" destOrd="0" presId="urn:microsoft.com/office/officeart/2005/8/layout/cycle2"/>
    <dgm:cxn modelId="{9DA1474A-5C1F-4B0A-9F22-428FB4D0CEE2}" type="presParOf" srcId="{EC7F5E67-01C8-4371-976C-4759AED9FA44}" destId="{F0135D69-6CDF-479B-AB36-76BE2D184E66}" srcOrd="9" destOrd="0" presId="urn:microsoft.com/office/officeart/2005/8/layout/cycle2"/>
    <dgm:cxn modelId="{5745784E-394E-4298-829E-A4E9701F72A9}" type="presParOf" srcId="{F0135D69-6CDF-479B-AB36-76BE2D184E66}" destId="{C0DE6379-547E-48E4-8244-C8BD254CF031}" srcOrd="0" destOrd="0" presId="urn:microsoft.com/office/officeart/2005/8/layout/cycle2"/>
    <dgm:cxn modelId="{5EDAE19A-69AB-4D4F-86C6-EE8194396E18}" type="presParOf" srcId="{EC7F5E67-01C8-4371-976C-4759AED9FA44}" destId="{B790A77B-22DF-4FE2-8F01-989A6843F5EC}" srcOrd="10" destOrd="0" presId="urn:microsoft.com/office/officeart/2005/8/layout/cycle2"/>
    <dgm:cxn modelId="{2D21D7BC-191C-4025-B112-DC11C5F4E981}" type="presParOf" srcId="{EC7F5E67-01C8-4371-976C-4759AED9FA44}" destId="{35C09833-E41A-4B14-A159-92CB968A81C9}" srcOrd="11" destOrd="0" presId="urn:microsoft.com/office/officeart/2005/8/layout/cycle2"/>
    <dgm:cxn modelId="{80E52009-9D8D-4E4B-8805-A74E5D706EA9}" type="presParOf" srcId="{35C09833-E41A-4B14-A159-92CB968A81C9}" destId="{2EE0B6BA-1F6C-45DC-9BA1-F6D2E63C2B81}" srcOrd="0" destOrd="0" presId="urn:microsoft.com/office/officeart/2005/8/layout/cycle2"/>
    <dgm:cxn modelId="{34EF495D-0116-48D0-AD58-B2806314DE8B}" type="presParOf" srcId="{EC7F5E67-01C8-4371-976C-4759AED9FA44}" destId="{F48C7833-9D7D-477D-846D-B5E286CCFD7D}" srcOrd="12" destOrd="0" presId="urn:microsoft.com/office/officeart/2005/8/layout/cycle2"/>
    <dgm:cxn modelId="{1DEC6EB5-EBF0-4061-BFF6-B89830D31BFE}" type="presParOf" srcId="{EC7F5E67-01C8-4371-976C-4759AED9FA44}" destId="{70E6D273-E68D-4585-B613-E6B81ADDF88A}" srcOrd="13" destOrd="0" presId="urn:microsoft.com/office/officeart/2005/8/layout/cycle2"/>
    <dgm:cxn modelId="{1B4BF3E2-78A5-434C-A428-F542D3028A5F}" type="presParOf" srcId="{70E6D273-E68D-4585-B613-E6B81ADDF88A}" destId="{FC1392EA-E48A-4DE8-A54A-BE24AA6EEB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E850ACF-B175-4C74-8EE2-79458ADA2BE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97E18F-F75E-4943-9C6A-31DC0B36FDE7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2FF4AAB7-5A09-4459-8179-EBB9E425C68D}" type="parTrans" cxnId="{D2A800A5-A339-4315-8F28-2505C216F9FA}">
      <dgm:prSet/>
      <dgm:spPr/>
      <dgm:t>
        <a:bodyPr/>
        <a:lstStyle/>
        <a:p>
          <a:endParaRPr lang="en-US"/>
        </a:p>
      </dgm:t>
    </dgm:pt>
    <dgm:pt modelId="{ECF2977A-70C2-4564-91AD-39D39620C5EF}" type="sibTrans" cxnId="{D2A800A5-A339-4315-8F28-2505C216F9FA}">
      <dgm:prSet/>
      <dgm:spPr/>
      <dgm:t>
        <a:bodyPr/>
        <a:lstStyle/>
        <a:p>
          <a:endParaRPr lang="en-US"/>
        </a:p>
      </dgm:t>
    </dgm:pt>
    <dgm:pt modelId="{36606FAD-B9A6-4872-B5F4-942157507AC2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60845D8A-7509-4EDD-B2AB-233EAD88B9ED}" type="parTrans" cxnId="{75728B7B-D1C5-42F7-B372-11A698D94E20}">
      <dgm:prSet/>
      <dgm:spPr/>
      <dgm:t>
        <a:bodyPr/>
        <a:lstStyle/>
        <a:p>
          <a:endParaRPr lang="en-US"/>
        </a:p>
      </dgm:t>
    </dgm:pt>
    <dgm:pt modelId="{866076D7-579B-4B40-A4DB-1BC6A9213E4E}" type="sibTrans" cxnId="{75728B7B-D1C5-42F7-B372-11A698D94E20}">
      <dgm:prSet/>
      <dgm:spPr/>
      <dgm:t>
        <a:bodyPr/>
        <a:lstStyle/>
        <a:p>
          <a:endParaRPr lang="en-US"/>
        </a:p>
      </dgm:t>
    </dgm:pt>
    <dgm:pt modelId="{96178FA8-488A-4D77-A4EF-05AFCC3A7FCE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4C2A86F0-9B0A-47BC-B1DA-28DE0D8661F1}" type="parTrans" cxnId="{817C47B2-D9BD-4D63-82E5-875F44FA113F}">
      <dgm:prSet/>
      <dgm:spPr/>
      <dgm:t>
        <a:bodyPr/>
        <a:lstStyle/>
        <a:p>
          <a:endParaRPr lang="en-US"/>
        </a:p>
      </dgm:t>
    </dgm:pt>
    <dgm:pt modelId="{78EAAC96-94FE-4B6F-8C56-923AD8A0412E}" type="sibTrans" cxnId="{817C47B2-D9BD-4D63-82E5-875F44FA113F}">
      <dgm:prSet/>
      <dgm:spPr/>
      <dgm:t>
        <a:bodyPr/>
        <a:lstStyle/>
        <a:p>
          <a:endParaRPr lang="en-US"/>
        </a:p>
      </dgm:t>
    </dgm:pt>
    <dgm:pt modelId="{257C9DB6-B36E-4594-9603-8E86EFFC0C4E}">
      <dgm:prSet phldrT="[Text]"/>
      <dgm:spPr/>
      <dgm:t>
        <a:bodyPr/>
        <a:lstStyle/>
        <a:p>
          <a:r>
            <a:rPr lang="en-US"/>
            <a:t>4</a:t>
          </a:r>
        </a:p>
      </dgm:t>
    </dgm:pt>
    <dgm:pt modelId="{17A7F599-87BA-434C-AE7A-167CAE8CEA6E}" type="parTrans" cxnId="{C488C279-A7B4-4A7C-93A2-9849531C2259}">
      <dgm:prSet/>
      <dgm:spPr/>
      <dgm:t>
        <a:bodyPr/>
        <a:lstStyle/>
        <a:p>
          <a:endParaRPr lang="en-US"/>
        </a:p>
      </dgm:t>
    </dgm:pt>
    <dgm:pt modelId="{5E5192FF-BCAB-41D4-9B24-B8E3D791D846}" type="sibTrans" cxnId="{C488C279-A7B4-4A7C-93A2-9849531C2259}">
      <dgm:prSet/>
      <dgm:spPr/>
      <dgm:t>
        <a:bodyPr/>
        <a:lstStyle/>
        <a:p>
          <a:endParaRPr lang="en-US"/>
        </a:p>
      </dgm:t>
    </dgm:pt>
    <dgm:pt modelId="{23E1684D-D996-4B51-945F-050CA7FD9D51}">
      <dgm:prSet phldrT="[Text]"/>
      <dgm:spPr/>
      <dgm:t>
        <a:bodyPr/>
        <a:lstStyle/>
        <a:p>
          <a:r>
            <a:rPr lang="en-US" dirty="0"/>
            <a:t>5</a:t>
          </a:r>
        </a:p>
      </dgm:t>
    </dgm:pt>
    <dgm:pt modelId="{6EDAEDD3-4B6F-4C72-9C69-1A5C30E0F652}" type="parTrans" cxnId="{5FD6822F-7BD3-404B-8E46-6BD51956BCC7}">
      <dgm:prSet/>
      <dgm:spPr/>
      <dgm:t>
        <a:bodyPr/>
        <a:lstStyle/>
        <a:p>
          <a:endParaRPr lang="en-US"/>
        </a:p>
      </dgm:t>
    </dgm:pt>
    <dgm:pt modelId="{ECEB38BA-503B-47F7-BAD3-D6186944A379}" type="sibTrans" cxnId="{5FD6822F-7BD3-404B-8E46-6BD51956BCC7}">
      <dgm:prSet/>
      <dgm:spPr/>
      <dgm:t>
        <a:bodyPr/>
        <a:lstStyle/>
        <a:p>
          <a:endParaRPr lang="en-US"/>
        </a:p>
      </dgm:t>
    </dgm:pt>
    <dgm:pt modelId="{689F5A1C-188E-4526-940D-00793B0E9CE2}">
      <dgm:prSet/>
      <dgm:spPr/>
      <dgm:t>
        <a:bodyPr/>
        <a:lstStyle/>
        <a:p>
          <a:r>
            <a:rPr lang="en-US" dirty="0"/>
            <a:t>6</a:t>
          </a:r>
        </a:p>
      </dgm:t>
    </dgm:pt>
    <dgm:pt modelId="{AB2C95C4-8EFE-4858-A690-B8FFA0D2896C}" type="parTrans" cxnId="{78474754-0C53-43E8-A137-5BD051F9E109}">
      <dgm:prSet/>
      <dgm:spPr/>
      <dgm:t>
        <a:bodyPr/>
        <a:lstStyle/>
        <a:p>
          <a:endParaRPr lang="en-US"/>
        </a:p>
      </dgm:t>
    </dgm:pt>
    <dgm:pt modelId="{FF28BCB6-883F-46FE-A026-8E0372D88EA6}" type="sibTrans" cxnId="{78474754-0C53-43E8-A137-5BD051F9E109}">
      <dgm:prSet/>
      <dgm:spPr/>
      <dgm:t>
        <a:bodyPr/>
        <a:lstStyle/>
        <a:p>
          <a:endParaRPr lang="en-US"/>
        </a:p>
      </dgm:t>
    </dgm:pt>
    <dgm:pt modelId="{C5A3F664-9630-4671-B95A-46F2F3EA3E24}">
      <dgm:prSet/>
      <dgm:spPr/>
      <dgm:t>
        <a:bodyPr/>
        <a:lstStyle/>
        <a:p>
          <a:r>
            <a:rPr lang="en-US" dirty="0"/>
            <a:t>7</a:t>
          </a:r>
        </a:p>
      </dgm:t>
    </dgm:pt>
    <dgm:pt modelId="{D182C141-1F23-4312-9DA5-9096AF073AE6}" type="parTrans" cxnId="{EFA0B41C-3734-463B-8612-A429ED0F7ED8}">
      <dgm:prSet/>
      <dgm:spPr/>
      <dgm:t>
        <a:bodyPr/>
        <a:lstStyle/>
        <a:p>
          <a:endParaRPr lang="en-US"/>
        </a:p>
      </dgm:t>
    </dgm:pt>
    <dgm:pt modelId="{8E396637-25FE-452E-B30C-CA36DD36B064}" type="sibTrans" cxnId="{EFA0B41C-3734-463B-8612-A429ED0F7ED8}">
      <dgm:prSet/>
      <dgm:spPr/>
      <dgm:t>
        <a:bodyPr/>
        <a:lstStyle/>
        <a:p>
          <a:endParaRPr lang="en-US"/>
        </a:p>
      </dgm:t>
    </dgm:pt>
    <dgm:pt modelId="{286204FC-2751-46F2-9132-EF4EC7DDA26E}">
      <dgm:prSet/>
      <dgm:spPr/>
      <dgm:t>
        <a:bodyPr/>
        <a:lstStyle/>
        <a:p>
          <a:r>
            <a:rPr lang="en-US" dirty="0"/>
            <a:t>8</a:t>
          </a:r>
        </a:p>
      </dgm:t>
    </dgm:pt>
    <dgm:pt modelId="{61EF3C02-B99D-4918-9F2F-A76C8598168C}" type="parTrans" cxnId="{0D10EA14-7110-45DD-A00B-B6D652E5A6EF}">
      <dgm:prSet/>
      <dgm:spPr/>
      <dgm:t>
        <a:bodyPr/>
        <a:lstStyle/>
        <a:p>
          <a:endParaRPr lang="en-US"/>
        </a:p>
      </dgm:t>
    </dgm:pt>
    <dgm:pt modelId="{74882DCC-E06E-4A79-A3D6-EA1A302128FA}" type="sibTrans" cxnId="{0D10EA14-7110-45DD-A00B-B6D652E5A6EF}">
      <dgm:prSet/>
      <dgm:spPr/>
      <dgm:t>
        <a:bodyPr/>
        <a:lstStyle/>
        <a:p>
          <a:endParaRPr lang="en-US"/>
        </a:p>
      </dgm:t>
    </dgm:pt>
    <dgm:pt modelId="{10CB9C59-9F9C-4D47-B908-6E17008D6333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9</a:t>
          </a:r>
        </a:p>
      </dgm:t>
    </dgm:pt>
    <dgm:pt modelId="{39377CB9-CECF-4A25-AFD8-6CA08596AAD2}" type="parTrans" cxnId="{DDE75DCD-52C6-4AE4-8242-A20FE206881C}">
      <dgm:prSet/>
      <dgm:spPr/>
      <dgm:t>
        <a:bodyPr/>
        <a:lstStyle/>
        <a:p>
          <a:endParaRPr lang="en-US"/>
        </a:p>
      </dgm:t>
    </dgm:pt>
    <dgm:pt modelId="{D3AA7C8A-A50A-4490-88B3-6D71E52EC4AF}" type="sibTrans" cxnId="{DDE75DCD-52C6-4AE4-8242-A20FE206881C}">
      <dgm:prSet/>
      <dgm:spPr/>
      <dgm:t>
        <a:bodyPr/>
        <a:lstStyle/>
        <a:p>
          <a:endParaRPr lang="en-US"/>
        </a:p>
      </dgm:t>
    </dgm:pt>
    <dgm:pt modelId="{E21ED21C-6544-4FA0-86E0-FFFEFC074250}">
      <dgm:prSet/>
      <dgm:spPr/>
      <dgm:t>
        <a:bodyPr/>
        <a:lstStyle/>
        <a:p>
          <a:r>
            <a:rPr lang="en-US" dirty="0"/>
            <a:t>10</a:t>
          </a:r>
        </a:p>
      </dgm:t>
    </dgm:pt>
    <dgm:pt modelId="{933A2D5A-F477-44DA-AA5E-CD54C10F6B3F}" type="parTrans" cxnId="{2C5168BF-0258-425B-B6D2-C64565A4F707}">
      <dgm:prSet/>
      <dgm:spPr/>
      <dgm:t>
        <a:bodyPr/>
        <a:lstStyle/>
        <a:p>
          <a:endParaRPr lang="en-US"/>
        </a:p>
      </dgm:t>
    </dgm:pt>
    <dgm:pt modelId="{5E4653BA-EF9F-4F8D-9C22-A0A391882306}" type="sibTrans" cxnId="{2C5168BF-0258-425B-B6D2-C64565A4F707}">
      <dgm:prSet/>
      <dgm:spPr/>
      <dgm:t>
        <a:bodyPr/>
        <a:lstStyle/>
        <a:p>
          <a:endParaRPr lang="en-US"/>
        </a:p>
      </dgm:t>
    </dgm:pt>
    <dgm:pt modelId="{DF622327-F71B-4597-B732-A2A59394FF1C}">
      <dgm:prSet/>
      <dgm:spPr/>
      <dgm:t>
        <a:bodyPr/>
        <a:lstStyle/>
        <a:p>
          <a:r>
            <a:rPr lang="en-US" dirty="0"/>
            <a:t>0</a:t>
          </a:r>
        </a:p>
      </dgm:t>
    </dgm:pt>
    <dgm:pt modelId="{3B0BD46A-8880-4D4E-9689-B2EB9790DE8D}" type="parTrans" cxnId="{756A5A5A-1007-4485-8154-C9B5BBB67194}">
      <dgm:prSet/>
      <dgm:spPr/>
      <dgm:t>
        <a:bodyPr/>
        <a:lstStyle/>
        <a:p>
          <a:endParaRPr lang="en-US"/>
        </a:p>
      </dgm:t>
    </dgm:pt>
    <dgm:pt modelId="{BF8C8F5B-38C0-4159-9E81-72363421D1BC}" type="sibTrans" cxnId="{756A5A5A-1007-4485-8154-C9B5BBB67194}">
      <dgm:prSet/>
      <dgm:spPr/>
      <dgm:t>
        <a:bodyPr/>
        <a:lstStyle/>
        <a:p>
          <a:endParaRPr lang="en-US"/>
        </a:p>
      </dgm:t>
    </dgm:pt>
    <dgm:pt modelId="{EC7F5E67-01C8-4371-976C-4759AED9FA44}" type="pres">
      <dgm:prSet presAssocID="{6E850ACF-B175-4C74-8EE2-79458ADA2BE7}" presName="cycle" presStyleCnt="0">
        <dgm:presLayoutVars>
          <dgm:dir/>
          <dgm:resizeHandles val="exact"/>
        </dgm:presLayoutVars>
      </dgm:prSet>
      <dgm:spPr/>
    </dgm:pt>
    <dgm:pt modelId="{EE8B2F90-5409-4918-A330-3A3885CA95FB}" type="pres">
      <dgm:prSet presAssocID="{2097E18F-F75E-4943-9C6A-31DC0B36FDE7}" presName="node" presStyleLbl="node1" presStyleIdx="0" presStyleCnt="11">
        <dgm:presLayoutVars>
          <dgm:bulletEnabled val="1"/>
        </dgm:presLayoutVars>
      </dgm:prSet>
      <dgm:spPr/>
    </dgm:pt>
    <dgm:pt modelId="{7EE0A78F-551D-479F-BC0B-105C8050E3C4}" type="pres">
      <dgm:prSet presAssocID="{ECF2977A-70C2-4564-91AD-39D39620C5EF}" presName="sibTrans" presStyleLbl="sibTrans2D1" presStyleIdx="0" presStyleCnt="11"/>
      <dgm:spPr/>
    </dgm:pt>
    <dgm:pt modelId="{F297C8AD-7A25-4563-8840-FCD32E950833}" type="pres">
      <dgm:prSet presAssocID="{ECF2977A-70C2-4564-91AD-39D39620C5EF}" presName="connectorText" presStyleLbl="sibTrans2D1" presStyleIdx="0" presStyleCnt="11"/>
      <dgm:spPr/>
    </dgm:pt>
    <dgm:pt modelId="{B554ABC4-9FE3-451F-A1DC-BF4400A139C6}" type="pres">
      <dgm:prSet presAssocID="{36606FAD-B9A6-4872-B5F4-942157507AC2}" presName="node" presStyleLbl="node1" presStyleIdx="1" presStyleCnt="11">
        <dgm:presLayoutVars>
          <dgm:bulletEnabled val="1"/>
        </dgm:presLayoutVars>
      </dgm:prSet>
      <dgm:spPr/>
    </dgm:pt>
    <dgm:pt modelId="{06CF0B52-AD25-4910-A4BC-A435CD2134CA}" type="pres">
      <dgm:prSet presAssocID="{866076D7-579B-4B40-A4DB-1BC6A9213E4E}" presName="sibTrans" presStyleLbl="sibTrans2D1" presStyleIdx="1" presStyleCnt="11"/>
      <dgm:spPr/>
    </dgm:pt>
    <dgm:pt modelId="{E124F5E9-1DB0-4C11-9FF7-7CCD90B9A7FE}" type="pres">
      <dgm:prSet presAssocID="{866076D7-579B-4B40-A4DB-1BC6A9213E4E}" presName="connectorText" presStyleLbl="sibTrans2D1" presStyleIdx="1" presStyleCnt="11"/>
      <dgm:spPr/>
    </dgm:pt>
    <dgm:pt modelId="{0E17A144-2D6D-45BE-BECF-EB1C5A4DEA86}" type="pres">
      <dgm:prSet presAssocID="{96178FA8-488A-4D77-A4EF-05AFCC3A7FCE}" presName="node" presStyleLbl="node1" presStyleIdx="2" presStyleCnt="11">
        <dgm:presLayoutVars>
          <dgm:bulletEnabled val="1"/>
        </dgm:presLayoutVars>
      </dgm:prSet>
      <dgm:spPr/>
    </dgm:pt>
    <dgm:pt modelId="{2E1A5098-B674-4932-8937-F81C71955E93}" type="pres">
      <dgm:prSet presAssocID="{78EAAC96-94FE-4B6F-8C56-923AD8A0412E}" presName="sibTrans" presStyleLbl="sibTrans2D1" presStyleIdx="2" presStyleCnt="11"/>
      <dgm:spPr/>
    </dgm:pt>
    <dgm:pt modelId="{3DDABCF5-2332-48F8-BEF2-E96DD25AB85A}" type="pres">
      <dgm:prSet presAssocID="{78EAAC96-94FE-4B6F-8C56-923AD8A0412E}" presName="connectorText" presStyleLbl="sibTrans2D1" presStyleIdx="2" presStyleCnt="11"/>
      <dgm:spPr/>
    </dgm:pt>
    <dgm:pt modelId="{BEC6016E-75A5-44F0-A494-24EFD7B7253C}" type="pres">
      <dgm:prSet presAssocID="{257C9DB6-B36E-4594-9603-8E86EFFC0C4E}" presName="node" presStyleLbl="node1" presStyleIdx="3" presStyleCnt="11">
        <dgm:presLayoutVars>
          <dgm:bulletEnabled val="1"/>
        </dgm:presLayoutVars>
      </dgm:prSet>
      <dgm:spPr/>
    </dgm:pt>
    <dgm:pt modelId="{BD09935D-D8CB-4275-8400-44EC74F8E835}" type="pres">
      <dgm:prSet presAssocID="{5E5192FF-BCAB-41D4-9B24-B8E3D791D846}" presName="sibTrans" presStyleLbl="sibTrans2D1" presStyleIdx="3" presStyleCnt="11"/>
      <dgm:spPr/>
    </dgm:pt>
    <dgm:pt modelId="{7E23793A-0475-4F4B-ADD8-1C8AFAB79B78}" type="pres">
      <dgm:prSet presAssocID="{5E5192FF-BCAB-41D4-9B24-B8E3D791D846}" presName="connectorText" presStyleLbl="sibTrans2D1" presStyleIdx="3" presStyleCnt="11"/>
      <dgm:spPr/>
    </dgm:pt>
    <dgm:pt modelId="{AF73049B-5B8E-4CB6-98D1-6D5822EFD192}" type="pres">
      <dgm:prSet presAssocID="{23E1684D-D996-4B51-945F-050CA7FD9D51}" presName="node" presStyleLbl="node1" presStyleIdx="4" presStyleCnt="11">
        <dgm:presLayoutVars>
          <dgm:bulletEnabled val="1"/>
        </dgm:presLayoutVars>
      </dgm:prSet>
      <dgm:spPr/>
    </dgm:pt>
    <dgm:pt modelId="{F0135D69-6CDF-479B-AB36-76BE2D184E66}" type="pres">
      <dgm:prSet presAssocID="{ECEB38BA-503B-47F7-BAD3-D6186944A379}" presName="sibTrans" presStyleLbl="sibTrans2D1" presStyleIdx="4" presStyleCnt="11"/>
      <dgm:spPr/>
    </dgm:pt>
    <dgm:pt modelId="{C0DE6379-547E-48E4-8244-C8BD254CF031}" type="pres">
      <dgm:prSet presAssocID="{ECEB38BA-503B-47F7-BAD3-D6186944A379}" presName="connectorText" presStyleLbl="sibTrans2D1" presStyleIdx="4" presStyleCnt="11"/>
      <dgm:spPr/>
    </dgm:pt>
    <dgm:pt modelId="{9CDC0BF7-7DC8-4112-86AF-7B2CBDCF2041}" type="pres">
      <dgm:prSet presAssocID="{689F5A1C-188E-4526-940D-00793B0E9CE2}" presName="node" presStyleLbl="node1" presStyleIdx="5" presStyleCnt="11">
        <dgm:presLayoutVars>
          <dgm:bulletEnabled val="1"/>
        </dgm:presLayoutVars>
      </dgm:prSet>
      <dgm:spPr/>
    </dgm:pt>
    <dgm:pt modelId="{ECBD404D-B7DF-484B-991E-2C5C4ED562BE}" type="pres">
      <dgm:prSet presAssocID="{FF28BCB6-883F-46FE-A026-8E0372D88EA6}" presName="sibTrans" presStyleLbl="sibTrans2D1" presStyleIdx="5" presStyleCnt="11"/>
      <dgm:spPr/>
    </dgm:pt>
    <dgm:pt modelId="{BDDC68B1-16A5-45D4-AFFA-9EAC5DB6798F}" type="pres">
      <dgm:prSet presAssocID="{FF28BCB6-883F-46FE-A026-8E0372D88EA6}" presName="connectorText" presStyleLbl="sibTrans2D1" presStyleIdx="5" presStyleCnt="11"/>
      <dgm:spPr/>
    </dgm:pt>
    <dgm:pt modelId="{26A79F26-6D93-4427-AA86-2764A4C28D8B}" type="pres">
      <dgm:prSet presAssocID="{C5A3F664-9630-4671-B95A-46F2F3EA3E24}" presName="node" presStyleLbl="node1" presStyleIdx="6" presStyleCnt="11">
        <dgm:presLayoutVars>
          <dgm:bulletEnabled val="1"/>
        </dgm:presLayoutVars>
      </dgm:prSet>
      <dgm:spPr/>
    </dgm:pt>
    <dgm:pt modelId="{D1446F9B-2D17-4883-94BE-BA91C76E19E1}" type="pres">
      <dgm:prSet presAssocID="{8E396637-25FE-452E-B30C-CA36DD36B064}" presName="sibTrans" presStyleLbl="sibTrans2D1" presStyleIdx="6" presStyleCnt="11"/>
      <dgm:spPr/>
    </dgm:pt>
    <dgm:pt modelId="{385ECB85-2C74-4538-B85D-48DB35E3C58D}" type="pres">
      <dgm:prSet presAssocID="{8E396637-25FE-452E-B30C-CA36DD36B064}" presName="connectorText" presStyleLbl="sibTrans2D1" presStyleIdx="6" presStyleCnt="11"/>
      <dgm:spPr/>
    </dgm:pt>
    <dgm:pt modelId="{A740426D-F4B0-47B2-87A0-BFBBAF0AEA82}" type="pres">
      <dgm:prSet presAssocID="{286204FC-2751-46F2-9132-EF4EC7DDA26E}" presName="node" presStyleLbl="node1" presStyleIdx="7" presStyleCnt="11">
        <dgm:presLayoutVars>
          <dgm:bulletEnabled val="1"/>
        </dgm:presLayoutVars>
      </dgm:prSet>
      <dgm:spPr/>
    </dgm:pt>
    <dgm:pt modelId="{90D57764-50D9-4ED1-93C7-AA75CC5BFAB8}" type="pres">
      <dgm:prSet presAssocID="{74882DCC-E06E-4A79-A3D6-EA1A302128FA}" presName="sibTrans" presStyleLbl="sibTrans2D1" presStyleIdx="7" presStyleCnt="11"/>
      <dgm:spPr/>
    </dgm:pt>
    <dgm:pt modelId="{9750F4B4-1602-4491-9EB6-F44DF29E53DF}" type="pres">
      <dgm:prSet presAssocID="{74882DCC-E06E-4A79-A3D6-EA1A302128FA}" presName="connectorText" presStyleLbl="sibTrans2D1" presStyleIdx="7" presStyleCnt="11"/>
      <dgm:spPr/>
    </dgm:pt>
    <dgm:pt modelId="{E5D08AA4-F912-4C8D-824D-18ACE41DFB15}" type="pres">
      <dgm:prSet presAssocID="{10CB9C59-9F9C-4D47-B908-6E17008D6333}" presName="node" presStyleLbl="node1" presStyleIdx="8" presStyleCnt="11">
        <dgm:presLayoutVars>
          <dgm:bulletEnabled val="1"/>
        </dgm:presLayoutVars>
      </dgm:prSet>
      <dgm:spPr/>
    </dgm:pt>
    <dgm:pt modelId="{F1BB7C9D-EDAB-46DD-9516-66D6519BC2C9}" type="pres">
      <dgm:prSet presAssocID="{D3AA7C8A-A50A-4490-88B3-6D71E52EC4AF}" presName="sibTrans" presStyleLbl="sibTrans2D1" presStyleIdx="8" presStyleCnt="11"/>
      <dgm:spPr/>
    </dgm:pt>
    <dgm:pt modelId="{1F299087-D5A8-4BA8-A9ED-D0DA404C0CB5}" type="pres">
      <dgm:prSet presAssocID="{D3AA7C8A-A50A-4490-88B3-6D71E52EC4AF}" presName="connectorText" presStyleLbl="sibTrans2D1" presStyleIdx="8" presStyleCnt="11"/>
      <dgm:spPr/>
    </dgm:pt>
    <dgm:pt modelId="{A48998F4-0BD0-4B68-9CBF-65029E06CCE8}" type="pres">
      <dgm:prSet presAssocID="{E21ED21C-6544-4FA0-86E0-FFFEFC074250}" presName="node" presStyleLbl="node1" presStyleIdx="9" presStyleCnt="11">
        <dgm:presLayoutVars>
          <dgm:bulletEnabled val="1"/>
        </dgm:presLayoutVars>
      </dgm:prSet>
      <dgm:spPr/>
    </dgm:pt>
    <dgm:pt modelId="{2101CE09-4336-4724-9D54-C3DBED6666B7}" type="pres">
      <dgm:prSet presAssocID="{5E4653BA-EF9F-4F8D-9C22-A0A391882306}" presName="sibTrans" presStyleLbl="sibTrans2D1" presStyleIdx="9" presStyleCnt="11"/>
      <dgm:spPr/>
    </dgm:pt>
    <dgm:pt modelId="{CC1E8162-401B-4D15-B746-718114783213}" type="pres">
      <dgm:prSet presAssocID="{5E4653BA-EF9F-4F8D-9C22-A0A391882306}" presName="connectorText" presStyleLbl="sibTrans2D1" presStyleIdx="9" presStyleCnt="11"/>
      <dgm:spPr/>
    </dgm:pt>
    <dgm:pt modelId="{7963517C-25D2-4FF1-9828-FF9871C41E49}" type="pres">
      <dgm:prSet presAssocID="{DF622327-F71B-4597-B732-A2A59394FF1C}" presName="node" presStyleLbl="node1" presStyleIdx="10" presStyleCnt="11">
        <dgm:presLayoutVars>
          <dgm:bulletEnabled val="1"/>
        </dgm:presLayoutVars>
      </dgm:prSet>
      <dgm:spPr/>
    </dgm:pt>
    <dgm:pt modelId="{FA28C8EF-D56A-4AD6-AC77-F66F235EF0FA}" type="pres">
      <dgm:prSet presAssocID="{BF8C8F5B-38C0-4159-9E81-72363421D1BC}" presName="sibTrans" presStyleLbl="sibTrans2D1" presStyleIdx="10" presStyleCnt="11"/>
      <dgm:spPr/>
    </dgm:pt>
    <dgm:pt modelId="{2E6F2475-1E61-4D78-9CEA-789D950E26C5}" type="pres">
      <dgm:prSet presAssocID="{BF8C8F5B-38C0-4159-9E81-72363421D1BC}" presName="connectorText" presStyleLbl="sibTrans2D1" presStyleIdx="10" presStyleCnt="11"/>
      <dgm:spPr/>
    </dgm:pt>
  </dgm:ptLst>
  <dgm:cxnLst>
    <dgm:cxn modelId="{5E8B4A02-200E-4B23-A43F-7C9DD1A2252A}" type="presOf" srcId="{5E4653BA-EF9F-4F8D-9C22-A0A391882306}" destId="{2101CE09-4336-4724-9D54-C3DBED6666B7}" srcOrd="0" destOrd="0" presId="urn:microsoft.com/office/officeart/2005/8/layout/cycle2"/>
    <dgm:cxn modelId="{5305BB12-2AD2-4F09-ADE0-58464EE5CB54}" type="presOf" srcId="{5E4653BA-EF9F-4F8D-9C22-A0A391882306}" destId="{CC1E8162-401B-4D15-B746-718114783213}" srcOrd="1" destOrd="0" presId="urn:microsoft.com/office/officeart/2005/8/layout/cycle2"/>
    <dgm:cxn modelId="{0D10EA14-7110-45DD-A00B-B6D652E5A6EF}" srcId="{6E850ACF-B175-4C74-8EE2-79458ADA2BE7}" destId="{286204FC-2751-46F2-9132-EF4EC7DDA26E}" srcOrd="7" destOrd="0" parTransId="{61EF3C02-B99D-4918-9F2F-A76C8598168C}" sibTransId="{74882DCC-E06E-4A79-A3D6-EA1A302128FA}"/>
    <dgm:cxn modelId="{07FAF314-A4C8-401D-82BB-80B02012B643}" type="presOf" srcId="{78EAAC96-94FE-4B6F-8C56-923AD8A0412E}" destId="{3DDABCF5-2332-48F8-BEF2-E96DD25AB85A}" srcOrd="1" destOrd="0" presId="urn:microsoft.com/office/officeart/2005/8/layout/cycle2"/>
    <dgm:cxn modelId="{340B0215-274D-4E6B-882C-CF7E947B1AC3}" type="presOf" srcId="{D3AA7C8A-A50A-4490-88B3-6D71E52EC4AF}" destId="{F1BB7C9D-EDAB-46DD-9516-66D6519BC2C9}" srcOrd="0" destOrd="0" presId="urn:microsoft.com/office/officeart/2005/8/layout/cycle2"/>
    <dgm:cxn modelId="{13020816-4735-4DB1-A23E-375FC0CAE29D}" type="presOf" srcId="{5E5192FF-BCAB-41D4-9B24-B8E3D791D846}" destId="{7E23793A-0475-4F4B-ADD8-1C8AFAB79B78}" srcOrd="1" destOrd="0" presId="urn:microsoft.com/office/officeart/2005/8/layout/cycle2"/>
    <dgm:cxn modelId="{EFA0B41C-3734-463B-8612-A429ED0F7ED8}" srcId="{6E850ACF-B175-4C74-8EE2-79458ADA2BE7}" destId="{C5A3F664-9630-4671-B95A-46F2F3EA3E24}" srcOrd="6" destOrd="0" parTransId="{D182C141-1F23-4312-9DA5-9096AF073AE6}" sibTransId="{8E396637-25FE-452E-B30C-CA36DD36B064}"/>
    <dgm:cxn modelId="{033EBA25-DC5B-4595-AFB3-F432A00FFFCC}" type="presOf" srcId="{689F5A1C-188E-4526-940D-00793B0E9CE2}" destId="{9CDC0BF7-7DC8-4112-86AF-7B2CBDCF2041}" srcOrd="0" destOrd="0" presId="urn:microsoft.com/office/officeart/2005/8/layout/cycle2"/>
    <dgm:cxn modelId="{B673CE25-D516-4127-B17B-3CB6A1B98D5D}" type="presOf" srcId="{ECF2977A-70C2-4564-91AD-39D39620C5EF}" destId="{F297C8AD-7A25-4563-8840-FCD32E950833}" srcOrd="1" destOrd="0" presId="urn:microsoft.com/office/officeart/2005/8/layout/cycle2"/>
    <dgm:cxn modelId="{B90FAB26-EF5E-4F9A-92AA-CBC260DBA082}" type="presOf" srcId="{36606FAD-B9A6-4872-B5F4-942157507AC2}" destId="{B554ABC4-9FE3-451F-A1DC-BF4400A139C6}" srcOrd="0" destOrd="0" presId="urn:microsoft.com/office/officeart/2005/8/layout/cycle2"/>
    <dgm:cxn modelId="{BB55B626-EC26-4663-AC21-FCFFFD068A03}" type="presOf" srcId="{6E850ACF-B175-4C74-8EE2-79458ADA2BE7}" destId="{EC7F5E67-01C8-4371-976C-4759AED9FA44}" srcOrd="0" destOrd="0" presId="urn:microsoft.com/office/officeart/2005/8/layout/cycle2"/>
    <dgm:cxn modelId="{5FD6822F-7BD3-404B-8E46-6BD51956BCC7}" srcId="{6E850ACF-B175-4C74-8EE2-79458ADA2BE7}" destId="{23E1684D-D996-4B51-945F-050CA7FD9D51}" srcOrd="4" destOrd="0" parTransId="{6EDAEDD3-4B6F-4C72-9C69-1A5C30E0F652}" sibTransId="{ECEB38BA-503B-47F7-BAD3-D6186944A379}"/>
    <dgm:cxn modelId="{C4B8BF3A-2785-4699-BF62-ACFE5E7FA490}" type="presOf" srcId="{74882DCC-E06E-4A79-A3D6-EA1A302128FA}" destId="{9750F4B4-1602-4491-9EB6-F44DF29E53DF}" srcOrd="1" destOrd="0" presId="urn:microsoft.com/office/officeart/2005/8/layout/cycle2"/>
    <dgm:cxn modelId="{2908C43D-61C7-430D-9797-F45AC05D277F}" type="presOf" srcId="{5E5192FF-BCAB-41D4-9B24-B8E3D791D846}" destId="{BD09935D-D8CB-4275-8400-44EC74F8E835}" srcOrd="0" destOrd="0" presId="urn:microsoft.com/office/officeart/2005/8/layout/cycle2"/>
    <dgm:cxn modelId="{8DC22641-B6B2-4C68-9807-223DC5EEFFC5}" type="presOf" srcId="{74882DCC-E06E-4A79-A3D6-EA1A302128FA}" destId="{90D57764-50D9-4ED1-93C7-AA75CC5BFAB8}" srcOrd="0" destOrd="0" presId="urn:microsoft.com/office/officeart/2005/8/layout/cycle2"/>
    <dgm:cxn modelId="{43E8D167-93CC-4F11-B7D3-E0725D6E4C3C}" type="presOf" srcId="{ECEB38BA-503B-47F7-BAD3-D6186944A379}" destId="{F0135D69-6CDF-479B-AB36-76BE2D184E66}" srcOrd="0" destOrd="0" presId="urn:microsoft.com/office/officeart/2005/8/layout/cycle2"/>
    <dgm:cxn modelId="{5AC92D4E-7DE5-43BD-8CC5-CA616021DC79}" type="presOf" srcId="{866076D7-579B-4B40-A4DB-1BC6A9213E4E}" destId="{06CF0B52-AD25-4910-A4BC-A435CD2134CA}" srcOrd="0" destOrd="0" presId="urn:microsoft.com/office/officeart/2005/8/layout/cycle2"/>
    <dgm:cxn modelId="{98E46054-9213-45A1-9E51-4C3C6E212BC8}" type="presOf" srcId="{DF622327-F71B-4597-B732-A2A59394FF1C}" destId="{7963517C-25D2-4FF1-9828-FF9871C41E49}" srcOrd="0" destOrd="0" presId="urn:microsoft.com/office/officeart/2005/8/layout/cycle2"/>
    <dgm:cxn modelId="{78474754-0C53-43E8-A137-5BD051F9E109}" srcId="{6E850ACF-B175-4C74-8EE2-79458ADA2BE7}" destId="{689F5A1C-188E-4526-940D-00793B0E9CE2}" srcOrd="5" destOrd="0" parTransId="{AB2C95C4-8EFE-4858-A690-B8FFA0D2896C}" sibTransId="{FF28BCB6-883F-46FE-A026-8E0372D88EA6}"/>
    <dgm:cxn modelId="{C488C279-A7B4-4A7C-93A2-9849531C2259}" srcId="{6E850ACF-B175-4C74-8EE2-79458ADA2BE7}" destId="{257C9DB6-B36E-4594-9603-8E86EFFC0C4E}" srcOrd="3" destOrd="0" parTransId="{17A7F599-87BA-434C-AE7A-167CAE8CEA6E}" sibTransId="{5E5192FF-BCAB-41D4-9B24-B8E3D791D846}"/>
    <dgm:cxn modelId="{756A5A5A-1007-4485-8154-C9B5BBB67194}" srcId="{6E850ACF-B175-4C74-8EE2-79458ADA2BE7}" destId="{DF622327-F71B-4597-B732-A2A59394FF1C}" srcOrd="10" destOrd="0" parTransId="{3B0BD46A-8880-4D4E-9689-B2EB9790DE8D}" sibTransId="{BF8C8F5B-38C0-4159-9E81-72363421D1BC}"/>
    <dgm:cxn modelId="{75728B7B-D1C5-42F7-B372-11A698D94E20}" srcId="{6E850ACF-B175-4C74-8EE2-79458ADA2BE7}" destId="{36606FAD-B9A6-4872-B5F4-942157507AC2}" srcOrd="1" destOrd="0" parTransId="{60845D8A-7509-4EDD-B2AB-233EAD88B9ED}" sibTransId="{866076D7-579B-4B40-A4DB-1BC6A9213E4E}"/>
    <dgm:cxn modelId="{3327757D-942B-4594-BEEB-1FE97C2DB4A9}" type="presOf" srcId="{257C9DB6-B36E-4594-9603-8E86EFFC0C4E}" destId="{BEC6016E-75A5-44F0-A494-24EFD7B7253C}" srcOrd="0" destOrd="0" presId="urn:microsoft.com/office/officeart/2005/8/layout/cycle2"/>
    <dgm:cxn modelId="{03758281-9905-46DD-92FC-A59729FC7F56}" type="presOf" srcId="{ECEB38BA-503B-47F7-BAD3-D6186944A379}" destId="{C0DE6379-547E-48E4-8244-C8BD254CF031}" srcOrd="1" destOrd="0" presId="urn:microsoft.com/office/officeart/2005/8/layout/cycle2"/>
    <dgm:cxn modelId="{5B0FE283-EE32-41F3-A8A2-B14349E6CFD2}" type="presOf" srcId="{BF8C8F5B-38C0-4159-9E81-72363421D1BC}" destId="{FA28C8EF-D56A-4AD6-AC77-F66F235EF0FA}" srcOrd="0" destOrd="0" presId="urn:microsoft.com/office/officeart/2005/8/layout/cycle2"/>
    <dgm:cxn modelId="{83CDE488-0B84-4B2B-BD7E-1ADC391EC853}" type="presOf" srcId="{78EAAC96-94FE-4B6F-8C56-923AD8A0412E}" destId="{2E1A5098-B674-4932-8937-F81C71955E93}" srcOrd="0" destOrd="0" presId="urn:microsoft.com/office/officeart/2005/8/layout/cycle2"/>
    <dgm:cxn modelId="{A5BF6E8B-4695-4648-AE1A-602E10AC8E0F}" type="presOf" srcId="{C5A3F664-9630-4671-B95A-46F2F3EA3E24}" destId="{26A79F26-6D93-4427-AA86-2764A4C28D8B}" srcOrd="0" destOrd="0" presId="urn:microsoft.com/office/officeart/2005/8/layout/cycle2"/>
    <dgm:cxn modelId="{2EBB9C93-0BB7-48F5-A0D7-E1AD680D090B}" type="presOf" srcId="{23E1684D-D996-4B51-945F-050CA7FD9D51}" destId="{AF73049B-5B8E-4CB6-98D1-6D5822EFD192}" srcOrd="0" destOrd="0" presId="urn:microsoft.com/office/officeart/2005/8/layout/cycle2"/>
    <dgm:cxn modelId="{B10DB299-9171-4EE5-8A91-9098845D7713}" type="presOf" srcId="{2097E18F-F75E-4943-9C6A-31DC0B36FDE7}" destId="{EE8B2F90-5409-4918-A330-3A3885CA95FB}" srcOrd="0" destOrd="0" presId="urn:microsoft.com/office/officeart/2005/8/layout/cycle2"/>
    <dgm:cxn modelId="{5ECF3F9D-C436-4076-99E4-7B37732C5FBC}" type="presOf" srcId="{96178FA8-488A-4D77-A4EF-05AFCC3A7FCE}" destId="{0E17A144-2D6D-45BE-BECF-EB1C5A4DEA86}" srcOrd="0" destOrd="0" presId="urn:microsoft.com/office/officeart/2005/8/layout/cycle2"/>
    <dgm:cxn modelId="{B01846A2-6275-40F6-B4E5-5230FE3482D5}" type="presOf" srcId="{FF28BCB6-883F-46FE-A026-8E0372D88EA6}" destId="{ECBD404D-B7DF-484B-991E-2C5C4ED562BE}" srcOrd="0" destOrd="0" presId="urn:microsoft.com/office/officeart/2005/8/layout/cycle2"/>
    <dgm:cxn modelId="{D2A800A5-A339-4315-8F28-2505C216F9FA}" srcId="{6E850ACF-B175-4C74-8EE2-79458ADA2BE7}" destId="{2097E18F-F75E-4943-9C6A-31DC0B36FDE7}" srcOrd="0" destOrd="0" parTransId="{2FF4AAB7-5A09-4459-8179-EBB9E425C68D}" sibTransId="{ECF2977A-70C2-4564-91AD-39D39620C5EF}"/>
    <dgm:cxn modelId="{817C47B2-D9BD-4D63-82E5-875F44FA113F}" srcId="{6E850ACF-B175-4C74-8EE2-79458ADA2BE7}" destId="{96178FA8-488A-4D77-A4EF-05AFCC3A7FCE}" srcOrd="2" destOrd="0" parTransId="{4C2A86F0-9B0A-47BC-B1DA-28DE0D8661F1}" sibTransId="{78EAAC96-94FE-4B6F-8C56-923AD8A0412E}"/>
    <dgm:cxn modelId="{A99612B6-9B8A-4D1B-BE67-7B92E0B56CF9}" type="presOf" srcId="{E21ED21C-6544-4FA0-86E0-FFFEFC074250}" destId="{A48998F4-0BD0-4B68-9CBF-65029E06CCE8}" srcOrd="0" destOrd="0" presId="urn:microsoft.com/office/officeart/2005/8/layout/cycle2"/>
    <dgm:cxn modelId="{2C5168BF-0258-425B-B6D2-C64565A4F707}" srcId="{6E850ACF-B175-4C74-8EE2-79458ADA2BE7}" destId="{E21ED21C-6544-4FA0-86E0-FFFEFC074250}" srcOrd="9" destOrd="0" parTransId="{933A2D5A-F477-44DA-AA5E-CD54C10F6B3F}" sibTransId="{5E4653BA-EF9F-4F8D-9C22-A0A391882306}"/>
    <dgm:cxn modelId="{9F37C5C1-358B-4C7C-B8AD-33777A2974CB}" type="presOf" srcId="{BF8C8F5B-38C0-4159-9E81-72363421D1BC}" destId="{2E6F2475-1E61-4D78-9CEA-789D950E26C5}" srcOrd="1" destOrd="0" presId="urn:microsoft.com/office/officeart/2005/8/layout/cycle2"/>
    <dgm:cxn modelId="{31BE69C5-4F0E-461F-8D57-F51F2430FD2A}" type="presOf" srcId="{10CB9C59-9F9C-4D47-B908-6E17008D6333}" destId="{E5D08AA4-F912-4C8D-824D-18ACE41DFB15}" srcOrd="0" destOrd="0" presId="urn:microsoft.com/office/officeart/2005/8/layout/cycle2"/>
    <dgm:cxn modelId="{E196D6CC-1010-4A80-B70B-7FD247E8B591}" type="presOf" srcId="{D3AA7C8A-A50A-4490-88B3-6D71E52EC4AF}" destId="{1F299087-D5A8-4BA8-A9ED-D0DA404C0CB5}" srcOrd="1" destOrd="0" presId="urn:microsoft.com/office/officeart/2005/8/layout/cycle2"/>
    <dgm:cxn modelId="{DDE75DCD-52C6-4AE4-8242-A20FE206881C}" srcId="{6E850ACF-B175-4C74-8EE2-79458ADA2BE7}" destId="{10CB9C59-9F9C-4D47-B908-6E17008D6333}" srcOrd="8" destOrd="0" parTransId="{39377CB9-CECF-4A25-AFD8-6CA08596AAD2}" sibTransId="{D3AA7C8A-A50A-4490-88B3-6D71E52EC4AF}"/>
    <dgm:cxn modelId="{DF5BB8D5-9964-4FE7-8A2F-F8EFB1F9CF8A}" type="presOf" srcId="{8E396637-25FE-452E-B30C-CA36DD36B064}" destId="{385ECB85-2C74-4538-B85D-48DB35E3C58D}" srcOrd="1" destOrd="0" presId="urn:microsoft.com/office/officeart/2005/8/layout/cycle2"/>
    <dgm:cxn modelId="{1AADBBE5-65C4-4461-A9C4-AF10B15421E5}" type="presOf" srcId="{FF28BCB6-883F-46FE-A026-8E0372D88EA6}" destId="{BDDC68B1-16A5-45D4-AFFA-9EAC5DB6798F}" srcOrd="1" destOrd="0" presId="urn:microsoft.com/office/officeart/2005/8/layout/cycle2"/>
    <dgm:cxn modelId="{AF7F2BE9-257D-4B48-A1F6-1E72157EAA53}" type="presOf" srcId="{286204FC-2751-46F2-9132-EF4EC7DDA26E}" destId="{A740426D-F4B0-47B2-87A0-BFBBAF0AEA82}" srcOrd="0" destOrd="0" presId="urn:microsoft.com/office/officeart/2005/8/layout/cycle2"/>
    <dgm:cxn modelId="{203960F6-332A-493B-9E0F-566108C76B5B}" type="presOf" srcId="{ECF2977A-70C2-4564-91AD-39D39620C5EF}" destId="{7EE0A78F-551D-479F-BC0B-105C8050E3C4}" srcOrd="0" destOrd="0" presId="urn:microsoft.com/office/officeart/2005/8/layout/cycle2"/>
    <dgm:cxn modelId="{A114B8FA-4A02-4E81-8E04-6A58BD3E692C}" type="presOf" srcId="{866076D7-579B-4B40-A4DB-1BC6A9213E4E}" destId="{E124F5E9-1DB0-4C11-9FF7-7CCD90B9A7FE}" srcOrd="1" destOrd="0" presId="urn:microsoft.com/office/officeart/2005/8/layout/cycle2"/>
    <dgm:cxn modelId="{78DB4DFD-47C8-46AF-B217-818AEBA6E009}" type="presOf" srcId="{8E396637-25FE-452E-B30C-CA36DD36B064}" destId="{D1446F9B-2D17-4883-94BE-BA91C76E19E1}" srcOrd="0" destOrd="0" presId="urn:microsoft.com/office/officeart/2005/8/layout/cycle2"/>
    <dgm:cxn modelId="{61AB8476-2A04-47CA-A09F-7E461D3ACA26}" type="presParOf" srcId="{EC7F5E67-01C8-4371-976C-4759AED9FA44}" destId="{EE8B2F90-5409-4918-A330-3A3885CA95FB}" srcOrd="0" destOrd="0" presId="urn:microsoft.com/office/officeart/2005/8/layout/cycle2"/>
    <dgm:cxn modelId="{06838B49-6312-4FAB-AC15-86AC63D02EE2}" type="presParOf" srcId="{EC7F5E67-01C8-4371-976C-4759AED9FA44}" destId="{7EE0A78F-551D-479F-BC0B-105C8050E3C4}" srcOrd="1" destOrd="0" presId="urn:microsoft.com/office/officeart/2005/8/layout/cycle2"/>
    <dgm:cxn modelId="{DE4EF12F-64BF-4140-957C-6265C6AAD0A2}" type="presParOf" srcId="{7EE0A78F-551D-479F-BC0B-105C8050E3C4}" destId="{F297C8AD-7A25-4563-8840-FCD32E950833}" srcOrd="0" destOrd="0" presId="urn:microsoft.com/office/officeart/2005/8/layout/cycle2"/>
    <dgm:cxn modelId="{555D43C1-6043-4107-9974-8CED1A3EDC1C}" type="presParOf" srcId="{EC7F5E67-01C8-4371-976C-4759AED9FA44}" destId="{B554ABC4-9FE3-451F-A1DC-BF4400A139C6}" srcOrd="2" destOrd="0" presId="urn:microsoft.com/office/officeart/2005/8/layout/cycle2"/>
    <dgm:cxn modelId="{6B5E2428-1AEA-48BA-AA7A-1FB232EACF79}" type="presParOf" srcId="{EC7F5E67-01C8-4371-976C-4759AED9FA44}" destId="{06CF0B52-AD25-4910-A4BC-A435CD2134CA}" srcOrd="3" destOrd="0" presId="urn:microsoft.com/office/officeart/2005/8/layout/cycle2"/>
    <dgm:cxn modelId="{F13CAD62-9CE1-4599-AABD-7FD14F32378F}" type="presParOf" srcId="{06CF0B52-AD25-4910-A4BC-A435CD2134CA}" destId="{E124F5E9-1DB0-4C11-9FF7-7CCD90B9A7FE}" srcOrd="0" destOrd="0" presId="urn:microsoft.com/office/officeart/2005/8/layout/cycle2"/>
    <dgm:cxn modelId="{484FE497-4F6B-4A23-957B-FA3F5F1CEA45}" type="presParOf" srcId="{EC7F5E67-01C8-4371-976C-4759AED9FA44}" destId="{0E17A144-2D6D-45BE-BECF-EB1C5A4DEA86}" srcOrd="4" destOrd="0" presId="urn:microsoft.com/office/officeart/2005/8/layout/cycle2"/>
    <dgm:cxn modelId="{3CBC5465-428E-42FB-98E0-C057EEF5780E}" type="presParOf" srcId="{EC7F5E67-01C8-4371-976C-4759AED9FA44}" destId="{2E1A5098-B674-4932-8937-F81C71955E93}" srcOrd="5" destOrd="0" presId="urn:microsoft.com/office/officeart/2005/8/layout/cycle2"/>
    <dgm:cxn modelId="{36B5C0FF-62E7-45F3-A2D2-E1BF4A32E2D7}" type="presParOf" srcId="{2E1A5098-B674-4932-8937-F81C71955E93}" destId="{3DDABCF5-2332-48F8-BEF2-E96DD25AB85A}" srcOrd="0" destOrd="0" presId="urn:microsoft.com/office/officeart/2005/8/layout/cycle2"/>
    <dgm:cxn modelId="{EF01ED03-C309-498A-849C-90A1203C27F2}" type="presParOf" srcId="{EC7F5E67-01C8-4371-976C-4759AED9FA44}" destId="{BEC6016E-75A5-44F0-A494-24EFD7B7253C}" srcOrd="6" destOrd="0" presId="urn:microsoft.com/office/officeart/2005/8/layout/cycle2"/>
    <dgm:cxn modelId="{35234FC6-CE68-4757-BF5D-762DBF47D6BD}" type="presParOf" srcId="{EC7F5E67-01C8-4371-976C-4759AED9FA44}" destId="{BD09935D-D8CB-4275-8400-44EC74F8E835}" srcOrd="7" destOrd="0" presId="urn:microsoft.com/office/officeart/2005/8/layout/cycle2"/>
    <dgm:cxn modelId="{08B3FF90-E242-4823-B8DD-B01A7D2FC03D}" type="presParOf" srcId="{BD09935D-D8CB-4275-8400-44EC74F8E835}" destId="{7E23793A-0475-4F4B-ADD8-1C8AFAB79B78}" srcOrd="0" destOrd="0" presId="urn:microsoft.com/office/officeart/2005/8/layout/cycle2"/>
    <dgm:cxn modelId="{7528B646-46E0-4389-8635-BBA90EECB7E2}" type="presParOf" srcId="{EC7F5E67-01C8-4371-976C-4759AED9FA44}" destId="{AF73049B-5B8E-4CB6-98D1-6D5822EFD192}" srcOrd="8" destOrd="0" presId="urn:microsoft.com/office/officeart/2005/8/layout/cycle2"/>
    <dgm:cxn modelId="{9DA1474A-5C1F-4B0A-9F22-428FB4D0CEE2}" type="presParOf" srcId="{EC7F5E67-01C8-4371-976C-4759AED9FA44}" destId="{F0135D69-6CDF-479B-AB36-76BE2D184E66}" srcOrd="9" destOrd="0" presId="urn:microsoft.com/office/officeart/2005/8/layout/cycle2"/>
    <dgm:cxn modelId="{5745784E-394E-4298-829E-A4E9701F72A9}" type="presParOf" srcId="{F0135D69-6CDF-479B-AB36-76BE2D184E66}" destId="{C0DE6379-547E-48E4-8244-C8BD254CF031}" srcOrd="0" destOrd="0" presId="urn:microsoft.com/office/officeart/2005/8/layout/cycle2"/>
    <dgm:cxn modelId="{F40B06C5-681B-4AFF-B6BC-EFF59DA73F37}" type="presParOf" srcId="{EC7F5E67-01C8-4371-976C-4759AED9FA44}" destId="{9CDC0BF7-7DC8-4112-86AF-7B2CBDCF2041}" srcOrd="10" destOrd="0" presId="urn:microsoft.com/office/officeart/2005/8/layout/cycle2"/>
    <dgm:cxn modelId="{8E423137-58D2-435C-BF8F-6C2DEF276D04}" type="presParOf" srcId="{EC7F5E67-01C8-4371-976C-4759AED9FA44}" destId="{ECBD404D-B7DF-484B-991E-2C5C4ED562BE}" srcOrd="11" destOrd="0" presId="urn:microsoft.com/office/officeart/2005/8/layout/cycle2"/>
    <dgm:cxn modelId="{F67AD37F-2D80-4DF3-9A36-01229E4D5CE1}" type="presParOf" srcId="{ECBD404D-B7DF-484B-991E-2C5C4ED562BE}" destId="{BDDC68B1-16A5-45D4-AFFA-9EAC5DB6798F}" srcOrd="0" destOrd="0" presId="urn:microsoft.com/office/officeart/2005/8/layout/cycle2"/>
    <dgm:cxn modelId="{8492577D-4F3C-45C0-B9F5-668BC9FE6EAE}" type="presParOf" srcId="{EC7F5E67-01C8-4371-976C-4759AED9FA44}" destId="{26A79F26-6D93-4427-AA86-2764A4C28D8B}" srcOrd="12" destOrd="0" presId="urn:microsoft.com/office/officeart/2005/8/layout/cycle2"/>
    <dgm:cxn modelId="{D1782880-DECD-422E-B1D3-EF44B91BF299}" type="presParOf" srcId="{EC7F5E67-01C8-4371-976C-4759AED9FA44}" destId="{D1446F9B-2D17-4883-94BE-BA91C76E19E1}" srcOrd="13" destOrd="0" presId="urn:microsoft.com/office/officeart/2005/8/layout/cycle2"/>
    <dgm:cxn modelId="{7D734846-44FF-485A-93E9-42293EA3B6E0}" type="presParOf" srcId="{D1446F9B-2D17-4883-94BE-BA91C76E19E1}" destId="{385ECB85-2C74-4538-B85D-48DB35E3C58D}" srcOrd="0" destOrd="0" presId="urn:microsoft.com/office/officeart/2005/8/layout/cycle2"/>
    <dgm:cxn modelId="{E2403408-C20F-44A5-9CBC-0D5D76AAD1B3}" type="presParOf" srcId="{EC7F5E67-01C8-4371-976C-4759AED9FA44}" destId="{A740426D-F4B0-47B2-87A0-BFBBAF0AEA82}" srcOrd="14" destOrd="0" presId="urn:microsoft.com/office/officeart/2005/8/layout/cycle2"/>
    <dgm:cxn modelId="{AEE047EB-B794-4497-AEF4-D6CB3CE316AC}" type="presParOf" srcId="{EC7F5E67-01C8-4371-976C-4759AED9FA44}" destId="{90D57764-50D9-4ED1-93C7-AA75CC5BFAB8}" srcOrd="15" destOrd="0" presId="urn:microsoft.com/office/officeart/2005/8/layout/cycle2"/>
    <dgm:cxn modelId="{6BB4BD0C-8904-42D8-B34C-A4D540D15FCB}" type="presParOf" srcId="{90D57764-50D9-4ED1-93C7-AA75CC5BFAB8}" destId="{9750F4B4-1602-4491-9EB6-F44DF29E53DF}" srcOrd="0" destOrd="0" presId="urn:microsoft.com/office/officeart/2005/8/layout/cycle2"/>
    <dgm:cxn modelId="{4BCCAD06-2EE7-4F31-B1F0-7E49693C6C48}" type="presParOf" srcId="{EC7F5E67-01C8-4371-976C-4759AED9FA44}" destId="{E5D08AA4-F912-4C8D-824D-18ACE41DFB15}" srcOrd="16" destOrd="0" presId="urn:microsoft.com/office/officeart/2005/8/layout/cycle2"/>
    <dgm:cxn modelId="{01F652ED-49CD-4C77-B47D-D9780F1F8B95}" type="presParOf" srcId="{EC7F5E67-01C8-4371-976C-4759AED9FA44}" destId="{F1BB7C9D-EDAB-46DD-9516-66D6519BC2C9}" srcOrd="17" destOrd="0" presId="urn:microsoft.com/office/officeart/2005/8/layout/cycle2"/>
    <dgm:cxn modelId="{183B7272-181A-4D50-8376-37194C4620E5}" type="presParOf" srcId="{F1BB7C9D-EDAB-46DD-9516-66D6519BC2C9}" destId="{1F299087-D5A8-4BA8-A9ED-D0DA404C0CB5}" srcOrd="0" destOrd="0" presId="urn:microsoft.com/office/officeart/2005/8/layout/cycle2"/>
    <dgm:cxn modelId="{324B412D-DAC1-4430-8FA5-6F6682C5CEBA}" type="presParOf" srcId="{EC7F5E67-01C8-4371-976C-4759AED9FA44}" destId="{A48998F4-0BD0-4B68-9CBF-65029E06CCE8}" srcOrd="18" destOrd="0" presId="urn:microsoft.com/office/officeart/2005/8/layout/cycle2"/>
    <dgm:cxn modelId="{8B5A38E9-9A2C-4D53-9B35-82F030D2C79D}" type="presParOf" srcId="{EC7F5E67-01C8-4371-976C-4759AED9FA44}" destId="{2101CE09-4336-4724-9D54-C3DBED6666B7}" srcOrd="19" destOrd="0" presId="urn:microsoft.com/office/officeart/2005/8/layout/cycle2"/>
    <dgm:cxn modelId="{AC2B4F20-E336-42F9-B18C-34BE23FC8A98}" type="presParOf" srcId="{2101CE09-4336-4724-9D54-C3DBED6666B7}" destId="{CC1E8162-401B-4D15-B746-718114783213}" srcOrd="0" destOrd="0" presId="urn:microsoft.com/office/officeart/2005/8/layout/cycle2"/>
    <dgm:cxn modelId="{9431F496-5B4E-442E-9444-928E3F22B347}" type="presParOf" srcId="{EC7F5E67-01C8-4371-976C-4759AED9FA44}" destId="{7963517C-25D2-4FF1-9828-FF9871C41E49}" srcOrd="20" destOrd="0" presId="urn:microsoft.com/office/officeart/2005/8/layout/cycle2"/>
    <dgm:cxn modelId="{C3AF30FF-7359-4705-9497-C5BDD0F11011}" type="presParOf" srcId="{EC7F5E67-01C8-4371-976C-4759AED9FA44}" destId="{FA28C8EF-D56A-4AD6-AC77-F66F235EF0FA}" srcOrd="21" destOrd="0" presId="urn:microsoft.com/office/officeart/2005/8/layout/cycle2"/>
    <dgm:cxn modelId="{2F02071C-E0BB-4F17-A218-536FF43EECC9}" type="presParOf" srcId="{FA28C8EF-D56A-4AD6-AC77-F66F235EF0FA}" destId="{2E6F2475-1E61-4D78-9CEA-789D950E26C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E850ACF-B175-4C74-8EE2-79458ADA2BE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97E18F-F75E-4943-9C6A-31DC0B36FDE7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2FF4AAB7-5A09-4459-8179-EBB9E425C68D}" type="parTrans" cxnId="{D2A800A5-A339-4315-8F28-2505C216F9FA}">
      <dgm:prSet/>
      <dgm:spPr/>
      <dgm:t>
        <a:bodyPr/>
        <a:lstStyle/>
        <a:p>
          <a:endParaRPr lang="en-US"/>
        </a:p>
      </dgm:t>
    </dgm:pt>
    <dgm:pt modelId="{ECF2977A-70C2-4564-91AD-39D39620C5EF}" type="sibTrans" cxnId="{D2A800A5-A339-4315-8F28-2505C216F9FA}">
      <dgm:prSet/>
      <dgm:spPr/>
      <dgm:t>
        <a:bodyPr/>
        <a:lstStyle/>
        <a:p>
          <a:endParaRPr lang="en-US"/>
        </a:p>
      </dgm:t>
    </dgm:pt>
    <dgm:pt modelId="{36606FAD-B9A6-4872-B5F4-942157507AC2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2</a:t>
          </a:r>
        </a:p>
      </dgm:t>
    </dgm:pt>
    <dgm:pt modelId="{60845D8A-7509-4EDD-B2AB-233EAD88B9ED}" type="parTrans" cxnId="{75728B7B-D1C5-42F7-B372-11A698D94E20}">
      <dgm:prSet/>
      <dgm:spPr/>
      <dgm:t>
        <a:bodyPr/>
        <a:lstStyle/>
        <a:p>
          <a:endParaRPr lang="en-US"/>
        </a:p>
      </dgm:t>
    </dgm:pt>
    <dgm:pt modelId="{866076D7-579B-4B40-A4DB-1BC6A9213E4E}" type="sibTrans" cxnId="{75728B7B-D1C5-42F7-B372-11A698D94E20}">
      <dgm:prSet/>
      <dgm:spPr/>
      <dgm:t>
        <a:bodyPr/>
        <a:lstStyle/>
        <a:p>
          <a:endParaRPr lang="en-US"/>
        </a:p>
      </dgm:t>
    </dgm:pt>
    <dgm:pt modelId="{96178FA8-488A-4D77-A4EF-05AFCC3A7FCE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4C2A86F0-9B0A-47BC-B1DA-28DE0D8661F1}" type="parTrans" cxnId="{817C47B2-D9BD-4D63-82E5-875F44FA113F}">
      <dgm:prSet/>
      <dgm:spPr/>
      <dgm:t>
        <a:bodyPr/>
        <a:lstStyle/>
        <a:p>
          <a:endParaRPr lang="en-US"/>
        </a:p>
      </dgm:t>
    </dgm:pt>
    <dgm:pt modelId="{78EAAC96-94FE-4B6F-8C56-923AD8A0412E}" type="sibTrans" cxnId="{817C47B2-D9BD-4D63-82E5-875F44FA113F}">
      <dgm:prSet/>
      <dgm:spPr/>
      <dgm:t>
        <a:bodyPr/>
        <a:lstStyle/>
        <a:p>
          <a:endParaRPr lang="en-US"/>
        </a:p>
      </dgm:t>
    </dgm:pt>
    <dgm:pt modelId="{257C9DB6-B36E-4594-9603-8E86EFFC0C4E}">
      <dgm:prSet phldrT="[Text]"/>
      <dgm:spPr/>
      <dgm:t>
        <a:bodyPr/>
        <a:lstStyle/>
        <a:p>
          <a:r>
            <a:rPr lang="en-US" dirty="0"/>
            <a:t>4</a:t>
          </a:r>
        </a:p>
      </dgm:t>
    </dgm:pt>
    <dgm:pt modelId="{17A7F599-87BA-434C-AE7A-167CAE8CEA6E}" type="parTrans" cxnId="{C488C279-A7B4-4A7C-93A2-9849531C2259}">
      <dgm:prSet/>
      <dgm:spPr/>
      <dgm:t>
        <a:bodyPr/>
        <a:lstStyle/>
        <a:p>
          <a:endParaRPr lang="en-US"/>
        </a:p>
      </dgm:t>
    </dgm:pt>
    <dgm:pt modelId="{5E5192FF-BCAB-41D4-9B24-B8E3D791D846}" type="sibTrans" cxnId="{C488C279-A7B4-4A7C-93A2-9849531C2259}">
      <dgm:prSet/>
      <dgm:spPr/>
      <dgm:t>
        <a:bodyPr/>
        <a:lstStyle/>
        <a:p>
          <a:endParaRPr lang="en-US"/>
        </a:p>
      </dgm:t>
    </dgm:pt>
    <dgm:pt modelId="{23E1684D-D996-4B51-945F-050CA7FD9D51}">
      <dgm:prSet phldrT="[Text]"/>
      <dgm:spPr/>
      <dgm:t>
        <a:bodyPr/>
        <a:lstStyle/>
        <a:p>
          <a:r>
            <a:rPr lang="en-US" dirty="0"/>
            <a:t>0</a:t>
          </a:r>
        </a:p>
      </dgm:t>
    </dgm:pt>
    <dgm:pt modelId="{6EDAEDD3-4B6F-4C72-9C69-1A5C30E0F652}" type="parTrans" cxnId="{5FD6822F-7BD3-404B-8E46-6BD51956BCC7}">
      <dgm:prSet/>
      <dgm:spPr/>
      <dgm:t>
        <a:bodyPr/>
        <a:lstStyle/>
        <a:p>
          <a:endParaRPr lang="en-US"/>
        </a:p>
      </dgm:t>
    </dgm:pt>
    <dgm:pt modelId="{ECEB38BA-503B-47F7-BAD3-D6186944A379}" type="sibTrans" cxnId="{5FD6822F-7BD3-404B-8E46-6BD51956BCC7}">
      <dgm:prSet/>
      <dgm:spPr/>
      <dgm:t>
        <a:bodyPr/>
        <a:lstStyle/>
        <a:p>
          <a:endParaRPr lang="en-US"/>
        </a:p>
      </dgm:t>
    </dgm:pt>
    <dgm:pt modelId="{EC7F5E67-01C8-4371-976C-4759AED9FA44}" type="pres">
      <dgm:prSet presAssocID="{6E850ACF-B175-4C74-8EE2-79458ADA2BE7}" presName="cycle" presStyleCnt="0">
        <dgm:presLayoutVars>
          <dgm:dir/>
          <dgm:resizeHandles val="exact"/>
        </dgm:presLayoutVars>
      </dgm:prSet>
      <dgm:spPr/>
    </dgm:pt>
    <dgm:pt modelId="{EE8B2F90-5409-4918-A330-3A3885CA95FB}" type="pres">
      <dgm:prSet presAssocID="{2097E18F-F75E-4943-9C6A-31DC0B36FDE7}" presName="node" presStyleLbl="node1" presStyleIdx="0" presStyleCnt="5">
        <dgm:presLayoutVars>
          <dgm:bulletEnabled val="1"/>
        </dgm:presLayoutVars>
      </dgm:prSet>
      <dgm:spPr/>
    </dgm:pt>
    <dgm:pt modelId="{7EE0A78F-551D-479F-BC0B-105C8050E3C4}" type="pres">
      <dgm:prSet presAssocID="{ECF2977A-70C2-4564-91AD-39D39620C5EF}" presName="sibTrans" presStyleLbl="sibTrans2D1" presStyleIdx="0" presStyleCnt="5"/>
      <dgm:spPr/>
    </dgm:pt>
    <dgm:pt modelId="{F297C8AD-7A25-4563-8840-FCD32E950833}" type="pres">
      <dgm:prSet presAssocID="{ECF2977A-70C2-4564-91AD-39D39620C5EF}" presName="connectorText" presStyleLbl="sibTrans2D1" presStyleIdx="0" presStyleCnt="5"/>
      <dgm:spPr/>
    </dgm:pt>
    <dgm:pt modelId="{B554ABC4-9FE3-451F-A1DC-BF4400A139C6}" type="pres">
      <dgm:prSet presAssocID="{36606FAD-B9A6-4872-B5F4-942157507AC2}" presName="node" presStyleLbl="node1" presStyleIdx="1" presStyleCnt="5">
        <dgm:presLayoutVars>
          <dgm:bulletEnabled val="1"/>
        </dgm:presLayoutVars>
      </dgm:prSet>
      <dgm:spPr/>
    </dgm:pt>
    <dgm:pt modelId="{06CF0B52-AD25-4910-A4BC-A435CD2134CA}" type="pres">
      <dgm:prSet presAssocID="{866076D7-579B-4B40-A4DB-1BC6A9213E4E}" presName="sibTrans" presStyleLbl="sibTrans2D1" presStyleIdx="1" presStyleCnt="5"/>
      <dgm:spPr/>
    </dgm:pt>
    <dgm:pt modelId="{E124F5E9-1DB0-4C11-9FF7-7CCD90B9A7FE}" type="pres">
      <dgm:prSet presAssocID="{866076D7-579B-4B40-A4DB-1BC6A9213E4E}" presName="connectorText" presStyleLbl="sibTrans2D1" presStyleIdx="1" presStyleCnt="5"/>
      <dgm:spPr/>
    </dgm:pt>
    <dgm:pt modelId="{0E17A144-2D6D-45BE-BECF-EB1C5A4DEA86}" type="pres">
      <dgm:prSet presAssocID="{96178FA8-488A-4D77-A4EF-05AFCC3A7FCE}" presName="node" presStyleLbl="node1" presStyleIdx="2" presStyleCnt="5">
        <dgm:presLayoutVars>
          <dgm:bulletEnabled val="1"/>
        </dgm:presLayoutVars>
      </dgm:prSet>
      <dgm:spPr/>
    </dgm:pt>
    <dgm:pt modelId="{2E1A5098-B674-4932-8937-F81C71955E93}" type="pres">
      <dgm:prSet presAssocID="{78EAAC96-94FE-4B6F-8C56-923AD8A0412E}" presName="sibTrans" presStyleLbl="sibTrans2D1" presStyleIdx="2" presStyleCnt="5"/>
      <dgm:spPr/>
    </dgm:pt>
    <dgm:pt modelId="{3DDABCF5-2332-48F8-BEF2-E96DD25AB85A}" type="pres">
      <dgm:prSet presAssocID="{78EAAC96-94FE-4B6F-8C56-923AD8A0412E}" presName="connectorText" presStyleLbl="sibTrans2D1" presStyleIdx="2" presStyleCnt="5"/>
      <dgm:spPr/>
    </dgm:pt>
    <dgm:pt modelId="{BEC6016E-75A5-44F0-A494-24EFD7B7253C}" type="pres">
      <dgm:prSet presAssocID="{257C9DB6-B36E-4594-9603-8E86EFFC0C4E}" presName="node" presStyleLbl="node1" presStyleIdx="3" presStyleCnt="5">
        <dgm:presLayoutVars>
          <dgm:bulletEnabled val="1"/>
        </dgm:presLayoutVars>
      </dgm:prSet>
      <dgm:spPr/>
    </dgm:pt>
    <dgm:pt modelId="{BD09935D-D8CB-4275-8400-44EC74F8E835}" type="pres">
      <dgm:prSet presAssocID="{5E5192FF-BCAB-41D4-9B24-B8E3D791D846}" presName="sibTrans" presStyleLbl="sibTrans2D1" presStyleIdx="3" presStyleCnt="5"/>
      <dgm:spPr/>
    </dgm:pt>
    <dgm:pt modelId="{7E23793A-0475-4F4B-ADD8-1C8AFAB79B78}" type="pres">
      <dgm:prSet presAssocID="{5E5192FF-BCAB-41D4-9B24-B8E3D791D846}" presName="connectorText" presStyleLbl="sibTrans2D1" presStyleIdx="3" presStyleCnt="5"/>
      <dgm:spPr/>
    </dgm:pt>
    <dgm:pt modelId="{AF73049B-5B8E-4CB6-98D1-6D5822EFD192}" type="pres">
      <dgm:prSet presAssocID="{23E1684D-D996-4B51-945F-050CA7FD9D51}" presName="node" presStyleLbl="node1" presStyleIdx="4" presStyleCnt="5">
        <dgm:presLayoutVars>
          <dgm:bulletEnabled val="1"/>
        </dgm:presLayoutVars>
      </dgm:prSet>
      <dgm:spPr/>
    </dgm:pt>
    <dgm:pt modelId="{F0135D69-6CDF-479B-AB36-76BE2D184E66}" type="pres">
      <dgm:prSet presAssocID="{ECEB38BA-503B-47F7-BAD3-D6186944A379}" presName="sibTrans" presStyleLbl="sibTrans2D1" presStyleIdx="4" presStyleCnt="5"/>
      <dgm:spPr/>
    </dgm:pt>
    <dgm:pt modelId="{C0DE6379-547E-48E4-8244-C8BD254CF031}" type="pres">
      <dgm:prSet presAssocID="{ECEB38BA-503B-47F7-BAD3-D6186944A379}" presName="connectorText" presStyleLbl="sibTrans2D1" presStyleIdx="4" presStyleCnt="5"/>
      <dgm:spPr/>
    </dgm:pt>
  </dgm:ptLst>
  <dgm:cxnLst>
    <dgm:cxn modelId="{07FAF314-A4C8-401D-82BB-80B02012B643}" type="presOf" srcId="{78EAAC96-94FE-4B6F-8C56-923AD8A0412E}" destId="{3DDABCF5-2332-48F8-BEF2-E96DD25AB85A}" srcOrd="1" destOrd="0" presId="urn:microsoft.com/office/officeart/2005/8/layout/cycle2"/>
    <dgm:cxn modelId="{13020816-4735-4DB1-A23E-375FC0CAE29D}" type="presOf" srcId="{5E5192FF-BCAB-41D4-9B24-B8E3D791D846}" destId="{7E23793A-0475-4F4B-ADD8-1C8AFAB79B78}" srcOrd="1" destOrd="0" presId="urn:microsoft.com/office/officeart/2005/8/layout/cycle2"/>
    <dgm:cxn modelId="{B673CE25-D516-4127-B17B-3CB6A1B98D5D}" type="presOf" srcId="{ECF2977A-70C2-4564-91AD-39D39620C5EF}" destId="{F297C8AD-7A25-4563-8840-FCD32E950833}" srcOrd="1" destOrd="0" presId="urn:microsoft.com/office/officeart/2005/8/layout/cycle2"/>
    <dgm:cxn modelId="{B90FAB26-EF5E-4F9A-92AA-CBC260DBA082}" type="presOf" srcId="{36606FAD-B9A6-4872-B5F4-942157507AC2}" destId="{B554ABC4-9FE3-451F-A1DC-BF4400A139C6}" srcOrd="0" destOrd="0" presId="urn:microsoft.com/office/officeart/2005/8/layout/cycle2"/>
    <dgm:cxn modelId="{BB55B626-EC26-4663-AC21-FCFFFD068A03}" type="presOf" srcId="{6E850ACF-B175-4C74-8EE2-79458ADA2BE7}" destId="{EC7F5E67-01C8-4371-976C-4759AED9FA44}" srcOrd="0" destOrd="0" presId="urn:microsoft.com/office/officeart/2005/8/layout/cycle2"/>
    <dgm:cxn modelId="{5FD6822F-7BD3-404B-8E46-6BD51956BCC7}" srcId="{6E850ACF-B175-4C74-8EE2-79458ADA2BE7}" destId="{23E1684D-D996-4B51-945F-050CA7FD9D51}" srcOrd="4" destOrd="0" parTransId="{6EDAEDD3-4B6F-4C72-9C69-1A5C30E0F652}" sibTransId="{ECEB38BA-503B-47F7-BAD3-D6186944A379}"/>
    <dgm:cxn modelId="{2908C43D-61C7-430D-9797-F45AC05D277F}" type="presOf" srcId="{5E5192FF-BCAB-41D4-9B24-B8E3D791D846}" destId="{BD09935D-D8CB-4275-8400-44EC74F8E835}" srcOrd="0" destOrd="0" presId="urn:microsoft.com/office/officeart/2005/8/layout/cycle2"/>
    <dgm:cxn modelId="{43E8D167-93CC-4F11-B7D3-E0725D6E4C3C}" type="presOf" srcId="{ECEB38BA-503B-47F7-BAD3-D6186944A379}" destId="{F0135D69-6CDF-479B-AB36-76BE2D184E66}" srcOrd="0" destOrd="0" presId="urn:microsoft.com/office/officeart/2005/8/layout/cycle2"/>
    <dgm:cxn modelId="{5AC92D4E-7DE5-43BD-8CC5-CA616021DC79}" type="presOf" srcId="{866076D7-579B-4B40-A4DB-1BC6A9213E4E}" destId="{06CF0B52-AD25-4910-A4BC-A435CD2134CA}" srcOrd="0" destOrd="0" presId="urn:microsoft.com/office/officeart/2005/8/layout/cycle2"/>
    <dgm:cxn modelId="{C488C279-A7B4-4A7C-93A2-9849531C2259}" srcId="{6E850ACF-B175-4C74-8EE2-79458ADA2BE7}" destId="{257C9DB6-B36E-4594-9603-8E86EFFC0C4E}" srcOrd="3" destOrd="0" parTransId="{17A7F599-87BA-434C-AE7A-167CAE8CEA6E}" sibTransId="{5E5192FF-BCAB-41D4-9B24-B8E3D791D846}"/>
    <dgm:cxn modelId="{75728B7B-D1C5-42F7-B372-11A698D94E20}" srcId="{6E850ACF-B175-4C74-8EE2-79458ADA2BE7}" destId="{36606FAD-B9A6-4872-B5F4-942157507AC2}" srcOrd="1" destOrd="0" parTransId="{60845D8A-7509-4EDD-B2AB-233EAD88B9ED}" sibTransId="{866076D7-579B-4B40-A4DB-1BC6A9213E4E}"/>
    <dgm:cxn modelId="{3327757D-942B-4594-BEEB-1FE97C2DB4A9}" type="presOf" srcId="{257C9DB6-B36E-4594-9603-8E86EFFC0C4E}" destId="{BEC6016E-75A5-44F0-A494-24EFD7B7253C}" srcOrd="0" destOrd="0" presId="urn:microsoft.com/office/officeart/2005/8/layout/cycle2"/>
    <dgm:cxn modelId="{03758281-9905-46DD-92FC-A59729FC7F56}" type="presOf" srcId="{ECEB38BA-503B-47F7-BAD3-D6186944A379}" destId="{C0DE6379-547E-48E4-8244-C8BD254CF031}" srcOrd="1" destOrd="0" presId="urn:microsoft.com/office/officeart/2005/8/layout/cycle2"/>
    <dgm:cxn modelId="{83CDE488-0B84-4B2B-BD7E-1ADC391EC853}" type="presOf" srcId="{78EAAC96-94FE-4B6F-8C56-923AD8A0412E}" destId="{2E1A5098-B674-4932-8937-F81C71955E93}" srcOrd="0" destOrd="0" presId="urn:microsoft.com/office/officeart/2005/8/layout/cycle2"/>
    <dgm:cxn modelId="{2EBB9C93-0BB7-48F5-A0D7-E1AD680D090B}" type="presOf" srcId="{23E1684D-D996-4B51-945F-050CA7FD9D51}" destId="{AF73049B-5B8E-4CB6-98D1-6D5822EFD192}" srcOrd="0" destOrd="0" presId="urn:microsoft.com/office/officeart/2005/8/layout/cycle2"/>
    <dgm:cxn modelId="{B10DB299-9171-4EE5-8A91-9098845D7713}" type="presOf" srcId="{2097E18F-F75E-4943-9C6A-31DC0B36FDE7}" destId="{EE8B2F90-5409-4918-A330-3A3885CA95FB}" srcOrd="0" destOrd="0" presId="urn:microsoft.com/office/officeart/2005/8/layout/cycle2"/>
    <dgm:cxn modelId="{5ECF3F9D-C436-4076-99E4-7B37732C5FBC}" type="presOf" srcId="{96178FA8-488A-4D77-A4EF-05AFCC3A7FCE}" destId="{0E17A144-2D6D-45BE-BECF-EB1C5A4DEA86}" srcOrd="0" destOrd="0" presId="urn:microsoft.com/office/officeart/2005/8/layout/cycle2"/>
    <dgm:cxn modelId="{D2A800A5-A339-4315-8F28-2505C216F9FA}" srcId="{6E850ACF-B175-4C74-8EE2-79458ADA2BE7}" destId="{2097E18F-F75E-4943-9C6A-31DC0B36FDE7}" srcOrd="0" destOrd="0" parTransId="{2FF4AAB7-5A09-4459-8179-EBB9E425C68D}" sibTransId="{ECF2977A-70C2-4564-91AD-39D39620C5EF}"/>
    <dgm:cxn modelId="{817C47B2-D9BD-4D63-82E5-875F44FA113F}" srcId="{6E850ACF-B175-4C74-8EE2-79458ADA2BE7}" destId="{96178FA8-488A-4D77-A4EF-05AFCC3A7FCE}" srcOrd="2" destOrd="0" parTransId="{4C2A86F0-9B0A-47BC-B1DA-28DE0D8661F1}" sibTransId="{78EAAC96-94FE-4B6F-8C56-923AD8A0412E}"/>
    <dgm:cxn modelId="{203960F6-332A-493B-9E0F-566108C76B5B}" type="presOf" srcId="{ECF2977A-70C2-4564-91AD-39D39620C5EF}" destId="{7EE0A78F-551D-479F-BC0B-105C8050E3C4}" srcOrd="0" destOrd="0" presId="urn:microsoft.com/office/officeart/2005/8/layout/cycle2"/>
    <dgm:cxn modelId="{A114B8FA-4A02-4E81-8E04-6A58BD3E692C}" type="presOf" srcId="{866076D7-579B-4B40-A4DB-1BC6A9213E4E}" destId="{E124F5E9-1DB0-4C11-9FF7-7CCD90B9A7FE}" srcOrd="1" destOrd="0" presId="urn:microsoft.com/office/officeart/2005/8/layout/cycle2"/>
    <dgm:cxn modelId="{61AB8476-2A04-47CA-A09F-7E461D3ACA26}" type="presParOf" srcId="{EC7F5E67-01C8-4371-976C-4759AED9FA44}" destId="{EE8B2F90-5409-4918-A330-3A3885CA95FB}" srcOrd="0" destOrd="0" presId="urn:microsoft.com/office/officeart/2005/8/layout/cycle2"/>
    <dgm:cxn modelId="{06838B49-6312-4FAB-AC15-86AC63D02EE2}" type="presParOf" srcId="{EC7F5E67-01C8-4371-976C-4759AED9FA44}" destId="{7EE0A78F-551D-479F-BC0B-105C8050E3C4}" srcOrd="1" destOrd="0" presId="urn:microsoft.com/office/officeart/2005/8/layout/cycle2"/>
    <dgm:cxn modelId="{DE4EF12F-64BF-4140-957C-6265C6AAD0A2}" type="presParOf" srcId="{7EE0A78F-551D-479F-BC0B-105C8050E3C4}" destId="{F297C8AD-7A25-4563-8840-FCD32E950833}" srcOrd="0" destOrd="0" presId="urn:microsoft.com/office/officeart/2005/8/layout/cycle2"/>
    <dgm:cxn modelId="{555D43C1-6043-4107-9974-8CED1A3EDC1C}" type="presParOf" srcId="{EC7F5E67-01C8-4371-976C-4759AED9FA44}" destId="{B554ABC4-9FE3-451F-A1DC-BF4400A139C6}" srcOrd="2" destOrd="0" presId="urn:microsoft.com/office/officeart/2005/8/layout/cycle2"/>
    <dgm:cxn modelId="{6B5E2428-1AEA-48BA-AA7A-1FB232EACF79}" type="presParOf" srcId="{EC7F5E67-01C8-4371-976C-4759AED9FA44}" destId="{06CF0B52-AD25-4910-A4BC-A435CD2134CA}" srcOrd="3" destOrd="0" presId="urn:microsoft.com/office/officeart/2005/8/layout/cycle2"/>
    <dgm:cxn modelId="{F13CAD62-9CE1-4599-AABD-7FD14F32378F}" type="presParOf" srcId="{06CF0B52-AD25-4910-A4BC-A435CD2134CA}" destId="{E124F5E9-1DB0-4C11-9FF7-7CCD90B9A7FE}" srcOrd="0" destOrd="0" presId="urn:microsoft.com/office/officeart/2005/8/layout/cycle2"/>
    <dgm:cxn modelId="{484FE497-4F6B-4A23-957B-FA3F5F1CEA45}" type="presParOf" srcId="{EC7F5E67-01C8-4371-976C-4759AED9FA44}" destId="{0E17A144-2D6D-45BE-BECF-EB1C5A4DEA86}" srcOrd="4" destOrd="0" presId="urn:microsoft.com/office/officeart/2005/8/layout/cycle2"/>
    <dgm:cxn modelId="{3CBC5465-428E-42FB-98E0-C057EEF5780E}" type="presParOf" srcId="{EC7F5E67-01C8-4371-976C-4759AED9FA44}" destId="{2E1A5098-B674-4932-8937-F81C71955E93}" srcOrd="5" destOrd="0" presId="urn:microsoft.com/office/officeart/2005/8/layout/cycle2"/>
    <dgm:cxn modelId="{36B5C0FF-62E7-45F3-A2D2-E1BF4A32E2D7}" type="presParOf" srcId="{2E1A5098-B674-4932-8937-F81C71955E93}" destId="{3DDABCF5-2332-48F8-BEF2-E96DD25AB85A}" srcOrd="0" destOrd="0" presId="urn:microsoft.com/office/officeart/2005/8/layout/cycle2"/>
    <dgm:cxn modelId="{EF01ED03-C309-498A-849C-90A1203C27F2}" type="presParOf" srcId="{EC7F5E67-01C8-4371-976C-4759AED9FA44}" destId="{BEC6016E-75A5-44F0-A494-24EFD7B7253C}" srcOrd="6" destOrd="0" presId="urn:microsoft.com/office/officeart/2005/8/layout/cycle2"/>
    <dgm:cxn modelId="{35234FC6-CE68-4757-BF5D-762DBF47D6BD}" type="presParOf" srcId="{EC7F5E67-01C8-4371-976C-4759AED9FA44}" destId="{BD09935D-D8CB-4275-8400-44EC74F8E835}" srcOrd="7" destOrd="0" presId="urn:microsoft.com/office/officeart/2005/8/layout/cycle2"/>
    <dgm:cxn modelId="{08B3FF90-E242-4823-B8DD-B01A7D2FC03D}" type="presParOf" srcId="{BD09935D-D8CB-4275-8400-44EC74F8E835}" destId="{7E23793A-0475-4F4B-ADD8-1C8AFAB79B78}" srcOrd="0" destOrd="0" presId="urn:microsoft.com/office/officeart/2005/8/layout/cycle2"/>
    <dgm:cxn modelId="{7528B646-46E0-4389-8635-BBA90EECB7E2}" type="presParOf" srcId="{EC7F5E67-01C8-4371-976C-4759AED9FA44}" destId="{AF73049B-5B8E-4CB6-98D1-6D5822EFD192}" srcOrd="8" destOrd="0" presId="urn:microsoft.com/office/officeart/2005/8/layout/cycle2"/>
    <dgm:cxn modelId="{9DA1474A-5C1F-4B0A-9F22-428FB4D0CEE2}" type="presParOf" srcId="{EC7F5E67-01C8-4371-976C-4759AED9FA44}" destId="{F0135D69-6CDF-479B-AB36-76BE2D184E66}" srcOrd="9" destOrd="0" presId="urn:microsoft.com/office/officeart/2005/8/layout/cycle2"/>
    <dgm:cxn modelId="{5745784E-394E-4298-829E-A4E9701F72A9}" type="presParOf" srcId="{F0135D69-6CDF-479B-AB36-76BE2D184E66}" destId="{C0DE6379-547E-48E4-8244-C8BD254CF03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E850ACF-B175-4C74-8EE2-79458ADA2BE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97E18F-F75E-4943-9C6A-31DC0B36FDE7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2FF4AAB7-5A09-4459-8179-EBB9E425C68D}" type="parTrans" cxnId="{D2A800A5-A339-4315-8F28-2505C216F9FA}">
      <dgm:prSet/>
      <dgm:spPr/>
      <dgm:t>
        <a:bodyPr/>
        <a:lstStyle/>
        <a:p>
          <a:endParaRPr lang="en-US"/>
        </a:p>
      </dgm:t>
    </dgm:pt>
    <dgm:pt modelId="{ECF2977A-70C2-4564-91AD-39D39620C5EF}" type="sibTrans" cxnId="{D2A800A5-A339-4315-8F28-2505C216F9FA}">
      <dgm:prSet/>
      <dgm:spPr/>
      <dgm:t>
        <a:bodyPr/>
        <a:lstStyle/>
        <a:p>
          <a:endParaRPr lang="en-US"/>
        </a:p>
      </dgm:t>
    </dgm:pt>
    <dgm:pt modelId="{36606FAD-B9A6-4872-B5F4-942157507AC2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60845D8A-7509-4EDD-B2AB-233EAD88B9ED}" type="parTrans" cxnId="{75728B7B-D1C5-42F7-B372-11A698D94E20}">
      <dgm:prSet/>
      <dgm:spPr/>
      <dgm:t>
        <a:bodyPr/>
        <a:lstStyle/>
        <a:p>
          <a:endParaRPr lang="en-US"/>
        </a:p>
      </dgm:t>
    </dgm:pt>
    <dgm:pt modelId="{866076D7-579B-4B40-A4DB-1BC6A9213E4E}" type="sibTrans" cxnId="{75728B7B-D1C5-42F7-B372-11A698D94E20}">
      <dgm:prSet/>
      <dgm:spPr/>
      <dgm:t>
        <a:bodyPr/>
        <a:lstStyle/>
        <a:p>
          <a:endParaRPr lang="en-US"/>
        </a:p>
      </dgm:t>
    </dgm:pt>
    <dgm:pt modelId="{96178FA8-488A-4D77-A4EF-05AFCC3A7FCE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4C2A86F0-9B0A-47BC-B1DA-28DE0D8661F1}" type="parTrans" cxnId="{817C47B2-D9BD-4D63-82E5-875F44FA113F}">
      <dgm:prSet/>
      <dgm:spPr/>
      <dgm:t>
        <a:bodyPr/>
        <a:lstStyle/>
        <a:p>
          <a:endParaRPr lang="en-US"/>
        </a:p>
      </dgm:t>
    </dgm:pt>
    <dgm:pt modelId="{78EAAC96-94FE-4B6F-8C56-923AD8A0412E}" type="sibTrans" cxnId="{817C47B2-D9BD-4D63-82E5-875F44FA113F}">
      <dgm:prSet/>
      <dgm:spPr/>
      <dgm:t>
        <a:bodyPr/>
        <a:lstStyle/>
        <a:p>
          <a:endParaRPr lang="en-US"/>
        </a:p>
      </dgm:t>
    </dgm:pt>
    <dgm:pt modelId="{257C9DB6-B36E-4594-9603-8E86EFFC0C4E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4</a:t>
          </a:r>
        </a:p>
      </dgm:t>
    </dgm:pt>
    <dgm:pt modelId="{17A7F599-87BA-434C-AE7A-167CAE8CEA6E}" type="parTrans" cxnId="{C488C279-A7B4-4A7C-93A2-9849531C2259}">
      <dgm:prSet/>
      <dgm:spPr/>
      <dgm:t>
        <a:bodyPr/>
        <a:lstStyle/>
        <a:p>
          <a:endParaRPr lang="en-US"/>
        </a:p>
      </dgm:t>
    </dgm:pt>
    <dgm:pt modelId="{5E5192FF-BCAB-41D4-9B24-B8E3D791D846}" type="sibTrans" cxnId="{C488C279-A7B4-4A7C-93A2-9849531C2259}">
      <dgm:prSet/>
      <dgm:spPr/>
      <dgm:t>
        <a:bodyPr/>
        <a:lstStyle/>
        <a:p>
          <a:endParaRPr lang="en-US"/>
        </a:p>
      </dgm:t>
    </dgm:pt>
    <dgm:pt modelId="{23E1684D-D996-4B51-945F-050CA7FD9D51}">
      <dgm:prSet phldrT="[Text]"/>
      <dgm:spPr/>
      <dgm:t>
        <a:bodyPr/>
        <a:lstStyle/>
        <a:p>
          <a:r>
            <a:rPr lang="en-US" dirty="0"/>
            <a:t>5</a:t>
          </a:r>
        </a:p>
      </dgm:t>
    </dgm:pt>
    <dgm:pt modelId="{6EDAEDD3-4B6F-4C72-9C69-1A5C30E0F652}" type="parTrans" cxnId="{5FD6822F-7BD3-404B-8E46-6BD51956BCC7}">
      <dgm:prSet/>
      <dgm:spPr/>
      <dgm:t>
        <a:bodyPr/>
        <a:lstStyle/>
        <a:p>
          <a:endParaRPr lang="en-US"/>
        </a:p>
      </dgm:t>
    </dgm:pt>
    <dgm:pt modelId="{ECEB38BA-503B-47F7-BAD3-D6186944A379}" type="sibTrans" cxnId="{5FD6822F-7BD3-404B-8E46-6BD51956BCC7}">
      <dgm:prSet/>
      <dgm:spPr/>
      <dgm:t>
        <a:bodyPr/>
        <a:lstStyle/>
        <a:p>
          <a:endParaRPr lang="en-US"/>
        </a:p>
      </dgm:t>
    </dgm:pt>
    <dgm:pt modelId="{0CC32C70-93A1-49CA-9115-1912F871A659}">
      <dgm:prSet/>
      <dgm:spPr/>
      <dgm:t>
        <a:bodyPr/>
        <a:lstStyle/>
        <a:p>
          <a:r>
            <a:rPr lang="en-US" dirty="0"/>
            <a:t>6</a:t>
          </a:r>
        </a:p>
      </dgm:t>
    </dgm:pt>
    <dgm:pt modelId="{46AAEFAA-5DE1-4DC1-99CB-B558D99466C9}" type="parTrans" cxnId="{7C057234-7309-4C2E-A4EC-A721404CA7B5}">
      <dgm:prSet/>
      <dgm:spPr/>
      <dgm:t>
        <a:bodyPr/>
        <a:lstStyle/>
        <a:p>
          <a:endParaRPr lang="en-US"/>
        </a:p>
      </dgm:t>
    </dgm:pt>
    <dgm:pt modelId="{7F9F50F1-DFF0-4120-AEBC-0DB231C388AA}" type="sibTrans" cxnId="{7C057234-7309-4C2E-A4EC-A721404CA7B5}">
      <dgm:prSet/>
      <dgm:spPr/>
      <dgm:t>
        <a:bodyPr/>
        <a:lstStyle/>
        <a:p>
          <a:endParaRPr lang="en-US"/>
        </a:p>
      </dgm:t>
    </dgm:pt>
    <dgm:pt modelId="{A141D5FE-6A4C-4328-9E32-EC5CE505661E}">
      <dgm:prSet/>
      <dgm:spPr/>
      <dgm:t>
        <a:bodyPr/>
        <a:lstStyle/>
        <a:p>
          <a:r>
            <a:rPr lang="en-US" dirty="0"/>
            <a:t>0</a:t>
          </a:r>
        </a:p>
      </dgm:t>
    </dgm:pt>
    <dgm:pt modelId="{1A4073E1-C4F1-4BAF-81D3-1C393F9D8D35}" type="parTrans" cxnId="{368DFA37-0FFE-4189-BBAF-319FBF8EA4CA}">
      <dgm:prSet/>
      <dgm:spPr/>
      <dgm:t>
        <a:bodyPr/>
        <a:lstStyle/>
        <a:p>
          <a:endParaRPr lang="en-US"/>
        </a:p>
      </dgm:t>
    </dgm:pt>
    <dgm:pt modelId="{965C2683-B935-47AC-9994-614E9377C21E}" type="sibTrans" cxnId="{368DFA37-0FFE-4189-BBAF-319FBF8EA4CA}">
      <dgm:prSet/>
      <dgm:spPr/>
      <dgm:t>
        <a:bodyPr/>
        <a:lstStyle/>
        <a:p>
          <a:endParaRPr lang="en-US"/>
        </a:p>
      </dgm:t>
    </dgm:pt>
    <dgm:pt modelId="{EC7F5E67-01C8-4371-976C-4759AED9FA44}" type="pres">
      <dgm:prSet presAssocID="{6E850ACF-B175-4C74-8EE2-79458ADA2BE7}" presName="cycle" presStyleCnt="0">
        <dgm:presLayoutVars>
          <dgm:dir/>
          <dgm:resizeHandles val="exact"/>
        </dgm:presLayoutVars>
      </dgm:prSet>
      <dgm:spPr/>
    </dgm:pt>
    <dgm:pt modelId="{EE8B2F90-5409-4918-A330-3A3885CA95FB}" type="pres">
      <dgm:prSet presAssocID="{2097E18F-F75E-4943-9C6A-31DC0B36FDE7}" presName="node" presStyleLbl="node1" presStyleIdx="0" presStyleCnt="7">
        <dgm:presLayoutVars>
          <dgm:bulletEnabled val="1"/>
        </dgm:presLayoutVars>
      </dgm:prSet>
      <dgm:spPr/>
    </dgm:pt>
    <dgm:pt modelId="{7EE0A78F-551D-479F-BC0B-105C8050E3C4}" type="pres">
      <dgm:prSet presAssocID="{ECF2977A-70C2-4564-91AD-39D39620C5EF}" presName="sibTrans" presStyleLbl="sibTrans2D1" presStyleIdx="0" presStyleCnt="7"/>
      <dgm:spPr/>
    </dgm:pt>
    <dgm:pt modelId="{F297C8AD-7A25-4563-8840-FCD32E950833}" type="pres">
      <dgm:prSet presAssocID="{ECF2977A-70C2-4564-91AD-39D39620C5EF}" presName="connectorText" presStyleLbl="sibTrans2D1" presStyleIdx="0" presStyleCnt="7"/>
      <dgm:spPr/>
    </dgm:pt>
    <dgm:pt modelId="{B554ABC4-9FE3-451F-A1DC-BF4400A139C6}" type="pres">
      <dgm:prSet presAssocID="{36606FAD-B9A6-4872-B5F4-942157507AC2}" presName="node" presStyleLbl="node1" presStyleIdx="1" presStyleCnt="7">
        <dgm:presLayoutVars>
          <dgm:bulletEnabled val="1"/>
        </dgm:presLayoutVars>
      </dgm:prSet>
      <dgm:spPr/>
    </dgm:pt>
    <dgm:pt modelId="{06CF0B52-AD25-4910-A4BC-A435CD2134CA}" type="pres">
      <dgm:prSet presAssocID="{866076D7-579B-4B40-A4DB-1BC6A9213E4E}" presName="sibTrans" presStyleLbl="sibTrans2D1" presStyleIdx="1" presStyleCnt="7"/>
      <dgm:spPr/>
    </dgm:pt>
    <dgm:pt modelId="{E124F5E9-1DB0-4C11-9FF7-7CCD90B9A7FE}" type="pres">
      <dgm:prSet presAssocID="{866076D7-579B-4B40-A4DB-1BC6A9213E4E}" presName="connectorText" presStyleLbl="sibTrans2D1" presStyleIdx="1" presStyleCnt="7"/>
      <dgm:spPr/>
    </dgm:pt>
    <dgm:pt modelId="{0E17A144-2D6D-45BE-BECF-EB1C5A4DEA86}" type="pres">
      <dgm:prSet presAssocID="{96178FA8-488A-4D77-A4EF-05AFCC3A7FCE}" presName="node" presStyleLbl="node1" presStyleIdx="2" presStyleCnt="7">
        <dgm:presLayoutVars>
          <dgm:bulletEnabled val="1"/>
        </dgm:presLayoutVars>
      </dgm:prSet>
      <dgm:spPr/>
    </dgm:pt>
    <dgm:pt modelId="{2E1A5098-B674-4932-8937-F81C71955E93}" type="pres">
      <dgm:prSet presAssocID="{78EAAC96-94FE-4B6F-8C56-923AD8A0412E}" presName="sibTrans" presStyleLbl="sibTrans2D1" presStyleIdx="2" presStyleCnt="7"/>
      <dgm:spPr/>
    </dgm:pt>
    <dgm:pt modelId="{3DDABCF5-2332-48F8-BEF2-E96DD25AB85A}" type="pres">
      <dgm:prSet presAssocID="{78EAAC96-94FE-4B6F-8C56-923AD8A0412E}" presName="connectorText" presStyleLbl="sibTrans2D1" presStyleIdx="2" presStyleCnt="7"/>
      <dgm:spPr/>
    </dgm:pt>
    <dgm:pt modelId="{BEC6016E-75A5-44F0-A494-24EFD7B7253C}" type="pres">
      <dgm:prSet presAssocID="{257C9DB6-B36E-4594-9603-8E86EFFC0C4E}" presName="node" presStyleLbl="node1" presStyleIdx="3" presStyleCnt="7">
        <dgm:presLayoutVars>
          <dgm:bulletEnabled val="1"/>
        </dgm:presLayoutVars>
      </dgm:prSet>
      <dgm:spPr/>
    </dgm:pt>
    <dgm:pt modelId="{BD09935D-D8CB-4275-8400-44EC74F8E835}" type="pres">
      <dgm:prSet presAssocID="{5E5192FF-BCAB-41D4-9B24-B8E3D791D846}" presName="sibTrans" presStyleLbl="sibTrans2D1" presStyleIdx="3" presStyleCnt="7"/>
      <dgm:spPr/>
    </dgm:pt>
    <dgm:pt modelId="{7E23793A-0475-4F4B-ADD8-1C8AFAB79B78}" type="pres">
      <dgm:prSet presAssocID="{5E5192FF-BCAB-41D4-9B24-B8E3D791D846}" presName="connectorText" presStyleLbl="sibTrans2D1" presStyleIdx="3" presStyleCnt="7"/>
      <dgm:spPr/>
    </dgm:pt>
    <dgm:pt modelId="{AF73049B-5B8E-4CB6-98D1-6D5822EFD192}" type="pres">
      <dgm:prSet presAssocID="{23E1684D-D996-4B51-945F-050CA7FD9D51}" presName="node" presStyleLbl="node1" presStyleIdx="4" presStyleCnt="7">
        <dgm:presLayoutVars>
          <dgm:bulletEnabled val="1"/>
        </dgm:presLayoutVars>
      </dgm:prSet>
      <dgm:spPr/>
    </dgm:pt>
    <dgm:pt modelId="{F0135D69-6CDF-479B-AB36-76BE2D184E66}" type="pres">
      <dgm:prSet presAssocID="{ECEB38BA-503B-47F7-BAD3-D6186944A379}" presName="sibTrans" presStyleLbl="sibTrans2D1" presStyleIdx="4" presStyleCnt="7"/>
      <dgm:spPr/>
    </dgm:pt>
    <dgm:pt modelId="{C0DE6379-547E-48E4-8244-C8BD254CF031}" type="pres">
      <dgm:prSet presAssocID="{ECEB38BA-503B-47F7-BAD3-D6186944A379}" presName="connectorText" presStyleLbl="sibTrans2D1" presStyleIdx="4" presStyleCnt="7"/>
      <dgm:spPr/>
    </dgm:pt>
    <dgm:pt modelId="{B790A77B-22DF-4FE2-8F01-989A6843F5EC}" type="pres">
      <dgm:prSet presAssocID="{0CC32C70-93A1-49CA-9115-1912F871A659}" presName="node" presStyleLbl="node1" presStyleIdx="5" presStyleCnt="7">
        <dgm:presLayoutVars>
          <dgm:bulletEnabled val="1"/>
        </dgm:presLayoutVars>
      </dgm:prSet>
      <dgm:spPr/>
    </dgm:pt>
    <dgm:pt modelId="{35C09833-E41A-4B14-A159-92CB968A81C9}" type="pres">
      <dgm:prSet presAssocID="{7F9F50F1-DFF0-4120-AEBC-0DB231C388AA}" presName="sibTrans" presStyleLbl="sibTrans2D1" presStyleIdx="5" presStyleCnt="7"/>
      <dgm:spPr/>
    </dgm:pt>
    <dgm:pt modelId="{2EE0B6BA-1F6C-45DC-9BA1-F6D2E63C2B81}" type="pres">
      <dgm:prSet presAssocID="{7F9F50F1-DFF0-4120-AEBC-0DB231C388AA}" presName="connectorText" presStyleLbl="sibTrans2D1" presStyleIdx="5" presStyleCnt="7"/>
      <dgm:spPr/>
    </dgm:pt>
    <dgm:pt modelId="{F48C7833-9D7D-477D-846D-B5E286CCFD7D}" type="pres">
      <dgm:prSet presAssocID="{A141D5FE-6A4C-4328-9E32-EC5CE505661E}" presName="node" presStyleLbl="node1" presStyleIdx="6" presStyleCnt="7">
        <dgm:presLayoutVars>
          <dgm:bulletEnabled val="1"/>
        </dgm:presLayoutVars>
      </dgm:prSet>
      <dgm:spPr/>
    </dgm:pt>
    <dgm:pt modelId="{70E6D273-E68D-4585-B613-E6B81ADDF88A}" type="pres">
      <dgm:prSet presAssocID="{965C2683-B935-47AC-9994-614E9377C21E}" presName="sibTrans" presStyleLbl="sibTrans2D1" presStyleIdx="6" presStyleCnt="7"/>
      <dgm:spPr/>
    </dgm:pt>
    <dgm:pt modelId="{FC1392EA-E48A-4DE8-A54A-BE24AA6EEB14}" type="pres">
      <dgm:prSet presAssocID="{965C2683-B935-47AC-9994-614E9377C21E}" presName="connectorText" presStyleLbl="sibTrans2D1" presStyleIdx="6" presStyleCnt="7"/>
      <dgm:spPr/>
    </dgm:pt>
  </dgm:ptLst>
  <dgm:cxnLst>
    <dgm:cxn modelId="{07FAF314-A4C8-401D-82BB-80B02012B643}" type="presOf" srcId="{78EAAC96-94FE-4B6F-8C56-923AD8A0412E}" destId="{3DDABCF5-2332-48F8-BEF2-E96DD25AB85A}" srcOrd="1" destOrd="0" presId="urn:microsoft.com/office/officeart/2005/8/layout/cycle2"/>
    <dgm:cxn modelId="{13020816-4735-4DB1-A23E-375FC0CAE29D}" type="presOf" srcId="{5E5192FF-BCAB-41D4-9B24-B8E3D791D846}" destId="{7E23793A-0475-4F4B-ADD8-1C8AFAB79B78}" srcOrd="1" destOrd="0" presId="urn:microsoft.com/office/officeart/2005/8/layout/cycle2"/>
    <dgm:cxn modelId="{3530E322-A8A0-479F-A5FB-6E07E7A36C0E}" type="presOf" srcId="{965C2683-B935-47AC-9994-614E9377C21E}" destId="{70E6D273-E68D-4585-B613-E6B81ADDF88A}" srcOrd="0" destOrd="0" presId="urn:microsoft.com/office/officeart/2005/8/layout/cycle2"/>
    <dgm:cxn modelId="{B673CE25-D516-4127-B17B-3CB6A1B98D5D}" type="presOf" srcId="{ECF2977A-70C2-4564-91AD-39D39620C5EF}" destId="{F297C8AD-7A25-4563-8840-FCD32E950833}" srcOrd="1" destOrd="0" presId="urn:microsoft.com/office/officeart/2005/8/layout/cycle2"/>
    <dgm:cxn modelId="{B90FAB26-EF5E-4F9A-92AA-CBC260DBA082}" type="presOf" srcId="{36606FAD-B9A6-4872-B5F4-942157507AC2}" destId="{B554ABC4-9FE3-451F-A1DC-BF4400A139C6}" srcOrd="0" destOrd="0" presId="urn:microsoft.com/office/officeart/2005/8/layout/cycle2"/>
    <dgm:cxn modelId="{BB55B626-EC26-4663-AC21-FCFFFD068A03}" type="presOf" srcId="{6E850ACF-B175-4C74-8EE2-79458ADA2BE7}" destId="{EC7F5E67-01C8-4371-976C-4759AED9FA44}" srcOrd="0" destOrd="0" presId="urn:microsoft.com/office/officeart/2005/8/layout/cycle2"/>
    <dgm:cxn modelId="{5FD6822F-7BD3-404B-8E46-6BD51956BCC7}" srcId="{6E850ACF-B175-4C74-8EE2-79458ADA2BE7}" destId="{23E1684D-D996-4B51-945F-050CA7FD9D51}" srcOrd="4" destOrd="0" parTransId="{6EDAEDD3-4B6F-4C72-9C69-1A5C30E0F652}" sibTransId="{ECEB38BA-503B-47F7-BAD3-D6186944A379}"/>
    <dgm:cxn modelId="{7C057234-7309-4C2E-A4EC-A721404CA7B5}" srcId="{6E850ACF-B175-4C74-8EE2-79458ADA2BE7}" destId="{0CC32C70-93A1-49CA-9115-1912F871A659}" srcOrd="5" destOrd="0" parTransId="{46AAEFAA-5DE1-4DC1-99CB-B558D99466C9}" sibTransId="{7F9F50F1-DFF0-4120-AEBC-0DB231C388AA}"/>
    <dgm:cxn modelId="{368DFA37-0FFE-4189-BBAF-319FBF8EA4CA}" srcId="{6E850ACF-B175-4C74-8EE2-79458ADA2BE7}" destId="{A141D5FE-6A4C-4328-9E32-EC5CE505661E}" srcOrd="6" destOrd="0" parTransId="{1A4073E1-C4F1-4BAF-81D3-1C393F9D8D35}" sibTransId="{965C2683-B935-47AC-9994-614E9377C21E}"/>
    <dgm:cxn modelId="{2908C43D-61C7-430D-9797-F45AC05D277F}" type="presOf" srcId="{5E5192FF-BCAB-41D4-9B24-B8E3D791D846}" destId="{BD09935D-D8CB-4275-8400-44EC74F8E835}" srcOrd="0" destOrd="0" presId="urn:microsoft.com/office/officeart/2005/8/layout/cycle2"/>
    <dgm:cxn modelId="{91E14F5B-ADE0-4976-9CBF-614A8A3DA6F3}" type="presOf" srcId="{A141D5FE-6A4C-4328-9E32-EC5CE505661E}" destId="{F48C7833-9D7D-477D-846D-B5E286CCFD7D}" srcOrd="0" destOrd="0" presId="urn:microsoft.com/office/officeart/2005/8/layout/cycle2"/>
    <dgm:cxn modelId="{CCBBF55E-616B-4284-8A4F-8DB406754C87}" type="presOf" srcId="{7F9F50F1-DFF0-4120-AEBC-0DB231C388AA}" destId="{2EE0B6BA-1F6C-45DC-9BA1-F6D2E63C2B81}" srcOrd="1" destOrd="0" presId="urn:microsoft.com/office/officeart/2005/8/layout/cycle2"/>
    <dgm:cxn modelId="{43E8D167-93CC-4F11-B7D3-E0725D6E4C3C}" type="presOf" srcId="{ECEB38BA-503B-47F7-BAD3-D6186944A379}" destId="{F0135D69-6CDF-479B-AB36-76BE2D184E66}" srcOrd="0" destOrd="0" presId="urn:microsoft.com/office/officeart/2005/8/layout/cycle2"/>
    <dgm:cxn modelId="{5AC92D4E-7DE5-43BD-8CC5-CA616021DC79}" type="presOf" srcId="{866076D7-579B-4B40-A4DB-1BC6A9213E4E}" destId="{06CF0B52-AD25-4910-A4BC-A435CD2134CA}" srcOrd="0" destOrd="0" presId="urn:microsoft.com/office/officeart/2005/8/layout/cycle2"/>
    <dgm:cxn modelId="{C488C279-A7B4-4A7C-93A2-9849531C2259}" srcId="{6E850ACF-B175-4C74-8EE2-79458ADA2BE7}" destId="{257C9DB6-B36E-4594-9603-8E86EFFC0C4E}" srcOrd="3" destOrd="0" parTransId="{17A7F599-87BA-434C-AE7A-167CAE8CEA6E}" sibTransId="{5E5192FF-BCAB-41D4-9B24-B8E3D791D846}"/>
    <dgm:cxn modelId="{75728B7B-D1C5-42F7-B372-11A698D94E20}" srcId="{6E850ACF-B175-4C74-8EE2-79458ADA2BE7}" destId="{36606FAD-B9A6-4872-B5F4-942157507AC2}" srcOrd="1" destOrd="0" parTransId="{60845D8A-7509-4EDD-B2AB-233EAD88B9ED}" sibTransId="{866076D7-579B-4B40-A4DB-1BC6A9213E4E}"/>
    <dgm:cxn modelId="{3327757D-942B-4594-BEEB-1FE97C2DB4A9}" type="presOf" srcId="{257C9DB6-B36E-4594-9603-8E86EFFC0C4E}" destId="{BEC6016E-75A5-44F0-A494-24EFD7B7253C}" srcOrd="0" destOrd="0" presId="urn:microsoft.com/office/officeart/2005/8/layout/cycle2"/>
    <dgm:cxn modelId="{03758281-9905-46DD-92FC-A59729FC7F56}" type="presOf" srcId="{ECEB38BA-503B-47F7-BAD3-D6186944A379}" destId="{C0DE6379-547E-48E4-8244-C8BD254CF031}" srcOrd="1" destOrd="0" presId="urn:microsoft.com/office/officeart/2005/8/layout/cycle2"/>
    <dgm:cxn modelId="{83CDE488-0B84-4B2B-BD7E-1ADC391EC853}" type="presOf" srcId="{78EAAC96-94FE-4B6F-8C56-923AD8A0412E}" destId="{2E1A5098-B674-4932-8937-F81C71955E93}" srcOrd="0" destOrd="0" presId="urn:microsoft.com/office/officeart/2005/8/layout/cycle2"/>
    <dgm:cxn modelId="{2EBB9C93-0BB7-48F5-A0D7-E1AD680D090B}" type="presOf" srcId="{23E1684D-D996-4B51-945F-050CA7FD9D51}" destId="{AF73049B-5B8E-4CB6-98D1-6D5822EFD192}" srcOrd="0" destOrd="0" presId="urn:microsoft.com/office/officeart/2005/8/layout/cycle2"/>
    <dgm:cxn modelId="{B10DB299-9171-4EE5-8A91-9098845D7713}" type="presOf" srcId="{2097E18F-F75E-4943-9C6A-31DC0B36FDE7}" destId="{EE8B2F90-5409-4918-A330-3A3885CA95FB}" srcOrd="0" destOrd="0" presId="urn:microsoft.com/office/officeart/2005/8/layout/cycle2"/>
    <dgm:cxn modelId="{5ECF3F9D-C436-4076-99E4-7B37732C5FBC}" type="presOf" srcId="{96178FA8-488A-4D77-A4EF-05AFCC3A7FCE}" destId="{0E17A144-2D6D-45BE-BECF-EB1C5A4DEA86}" srcOrd="0" destOrd="0" presId="urn:microsoft.com/office/officeart/2005/8/layout/cycle2"/>
    <dgm:cxn modelId="{D2A800A5-A339-4315-8F28-2505C216F9FA}" srcId="{6E850ACF-B175-4C74-8EE2-79458ADA2BE7}" destId="{2097E18F-F75E-4943-9C6A-31DC0B36FDE7}" srcOrd="0" destOrd="0" parTransId="{2FF4AAB7-5A09-4459-8179-EBB9E425C68D}" sibTransId="{ECF2977A-70C2-4564-91AD-39D39620C5EF}"/>
    <dgm:cxn modelId="{817C47B2-D9BD-4D63-82E5-875F44FA113F}" srcId="{6E850ACF-B175-4C74-8EE2-79458ADA2BE7}" destId="{96178FA8-488A-4D77-A4EF-05AFCC3A7FCE}" srcOrd="2" destOrd="0" parTransId="{4C2A86F0-9B0A-47BC-B1DA-28DE0D8661F1}" sibTransId="{78EAAC96-94FE-4B6F-8C56-923AD8A0412E}"/>
    <dgm:cxn modelId="{AAE47FBF-E29A-4196-B5D5-483BE0E380E9}" type="presOf" srcId="{965C2683-B935-47AC-9994-614E9377C21E}" destId="{FC1392EA-E48A-4DE8-A54A-BE24AA6EEB14}" srcOrd="1" destOrd="0" presId="urn:microsoft.com/office/officeart/2005/8/layout/cycle2"/>
    <dgm:cxn modelId="{21147DCA-556D-4512-9DCE-60D5BB0B7F71}" type="presOf" srcId="{7F9F50F1-DFF0-4120-AEBC-0DB231C388AA}" destId="{35C09833-E41A-4B14-A159-92CB968A81C9}" srcOrd="0" destOrd="0" presId="urn:microsoft.com/office/officeart/2005/8/layout/cycle2"/>
    <dgm:cxn modelId="{07E2D5F0-A54C-4F23-A4D7-8B1B4D28A588}" type="presOf" srcId="{0CC32C70-93A1-49CA-9115-1912F871A659}" destId="{B790A77B-22DF-4FE2-8F01-989A6843F5EC}" srcOrd="0" destOrd="0" presId="urn:microsoft.com/office/officeart/2005/8/layout/cycle2"/>
    <dgm:cxn modelId="{203960F6-332A-493B-9E0F-566108C76B5B}" type="presOf" srcId="{ECF2977A-70C2-4564-91AD-39D39620C5EF}" destId="{7EE0A78F-551D-479F-BC0B-105C8050E3C4}" srcOrd="0" destOrd="0" presId="urn:microsoft.com/office/officeart/2005/8/layout/cycle2"/>
    <dgm:cxn modelId="{A114B8FA-4A02-4E81-8E04-6A58BD3E692C}" type="presOf" srcId="{866076D7-579B-4B40-A4DB-1BC6A9213E4E}" destId="{E124F5E9-1DB0-4C11-9FF7-7CCD90B9A7FE}" srcOrd="1" destOrd="0" presId="urn:microsoft.com/office/officeart/2005/8/layout/cycle2"/>
    <dgm:cxn modelId="{61AB8476-2A04-47CA-A09F-7E461D3ACA26}" type="presParOf" srcId="{EC7F5E67-01C8-4371-976C-4759AED9FA44}" destId="{EE8B2F90-5409-4918-A330-3A3885CA95FB}" srcOrd="0" destOrd="0" presId="urn:microsoft.com/office/officeart/2005/8/layout/cycle2"/>
    <dgm:cxn modelId="{06838B49-6312-4FAB-AC15-86AC63D02EE2}" type="presParOf" srcId="{EC7F5E67-01C8-4371-976C-4759AED9FA44}" destId="{7EE0A78F-551D-479F-BC0B-105C8050E3C4}" srcOrd="1" destOrd="0" presId="urn:microsoft.com/office/officeart/2005/8/layout/cycle2"/>
    <dgm:cxn modelId="{DE4EF12F-64BF-4140-957C-6265C6AAD0A2}" type="presParOf" srcId="{7EE0A78F-551D-479F-BC0B-105C8050E3C4}" destId="{F297C8AD-7A25-4563-8840-FCD32E950833}" srcOrd="0" destOrd="0" presId="urn:microsoft.com/office/officeart/2005/8/layout/cycle2"/>
    <dgm:cxn modelId="{555D43C1-6043-4107-9974-8CED1A3EDC1C}" type="presParOf" srcId="{EC7F5E67-01C8-4371-976C-4759AED9FA44}" destId="{B554ABC4-9FE3-451F-A1DC-BF4400A139C6}" srcOrd="2" destOrd="0" presId="urn:microsoft.com/office/officeart/2005/8/layout/cycle2"/>
    <dgm:cxn modelId="{6B5E2428-1AEA-48BA-AA7A-1FB232EACF79}" type="presParOf" srcId="{EC7F5E67-01C8-4371-976C-4759AED9FA44}" destId="{06CF0B52-AD25-4910-A4BC-A435CD2134CA}" srcOrd="3" destOrd="0" presId="urn:microsoft.com/office/officeart/2005/8/layout/cycle2"/>
    <dgm:cxn modelId="{F13CAD62-9CE1-4599-AABD-7FD14F32378F}" type="presParOf" srcId="{06CF0B52-AD25-4910-A4BC-A435CD2134CA}" destId="{E124F5E9-1DB0-4C11-9FF7-7CCD90B9A7FE}" srcOrd="0" destOrd="0" presId="urn:microsoft.com/office/officeart/2005/8/layout/cycle2"/>
    <dgm:cxn modelId="{484FE497-4F6B-4A23-957B-FA3F5F1CEA45}" type="presParOf" srcId="{EC7F5E67-01C8-4371-976C-4759AED9FA44}" destId="{0E17A144-2D6D-45BE-BECF-EB1C5A4DEA86}" srcOrd="4" destOrd="0" presId="urn:microsoft.com/office/officeart/2005/8/layout/cycle2"/>
    <dgm:cxn modelId="{3CBC5465-428E-42FB-98E0-C057EEF5780E}" type="presParOf" srcId="{EC7F5E67-01C8-4371-976C-4759AED9FA44}" destId="{2E1A5098-B674-4932-8937-F81C71955E93}" srcOrd="5" destOrd="0" presId="urn:microsoft.com/office/officeart/2005/8/layout/cycle2"/>
    <dgm:cxn modelId="{36B5C0FF-62E7-45F3-A2D2-E1BF4A32E2D7}" type="presParOf" srcId="{2E1A5098-B674-4932-8937-F81C71955E93}" destId="{3DDABCF5-2332-48F8-BEF2-E96DD25AB85A}" srcOrd="0" destOrd="0" presId="urn:microsoft.com/office/officeart/2005/8/layout/cycle2"/>
    <dgm:cxn modelId="{EF01ED03-C309-498A-849C-90A1203C27F2}" type="presParOf" srcId="{EC7F5E67-01C8-4371-976C-4759AED9FA44}" destId="{BEC6016E-75A5-44F0-A494-24EFD7B7253C}" srcOrd="6" destOrd="0" presId="urn:microsoft.com/office/officeart/2005/8/layout/cycle2"/>
    <dgm:cxn modelId="{35234FC6-CE68-4757-BF5D-762DBF47D6BD}" type="presParOf" srcId="{EC7F5E67-01C8-4371-976C-4759AED9FA44}" destId="{BD09935D-D8CB-4275-8400-44EC74F8E835}" srcOrd="7" destOrd="0" presId="urn:microsoft.com/office/officeart/2005/8/layout/cycle2"/>
    <dgm:cxn modelId="{08B3FF90-E242-4823-B8DD-B01A7D2FC03D}" type="presParOf" srcId="{BD09935D-D8CB-4275-8400-44EC74F8E835}" destId="{7E23793A-0475-4F4B-ADD8-1C8AFAB79B78}" srcOrd="0" destOrd="0" presId="urn:microsoft.com/office/officeart/2005/8/layout/cycle2"/>
    <dgm:cxn modelId="{7528B646-46E0-4389-8635-BBA90EECB7E2}" type="presParOf" srcId="{EC7F5E67-01C8-4371-976C-4759AED9FA44}" destId="{AF73049B-5B8E-4CB6-98D1-6D5822EFD192}" srcOrd="8" destOrd="0" presId="urn:microsoft.com/office/officeart/2005/8/layout/cycle2"/>
    <dgm:cxn modelId="{9DA1474A-5C1F-4B0A-9F22-428FB4D0CEE2}" type="presParOf" srcId="{EC7F5E67-01C8-4371-976C-4759AED9FA44}" destId="{F0135D69-6CDF-479B-AB36-76BE2D184E66}" srcOrd="9" destOrd="0" presId="urn:microsoft.com/office/officeart/2005/8/layout/cycle2"/>
    <dgm:cxn modelId="{5745784E-394E-4298-829E-A4E9701F72A9}" type="presParOf" srcId="{F0135D69-6CDF-479B-AB36-76BE2D184E66}" destId="{C0DE6379-547E-48E4-8244-C8BD254CF031}" srcOrd="0" destOrd="0" presId="urn:microsoft.com/office/officeart/2005/8/layout/cycle2"/>
    <dgm:cxn modelId="{5EDAE19A-69AB-4D4F-86C6-EE8194396E18}" type="presParOf" srcId="{EC7F5E67-01C8-4371-976C-4759AED9FA44}" destId="{B790A77B-22DF-4FE2-8F01-989A6843F5EC}" srcOrd="10" destOrd="0" presId="urn:microsoft.com/office/officeart/2005/8/layout/cycle2"/>
    <dgm:cxn modelId="{2D21D7BC-191C-4025-B112-DC11C5F4E981}" type="presParOf" srcId="{EC7F5E67-01C8-4371-976C-4759AED9FA44}" destId="{35C09833-E41A-4B14-A159-92CB968A81C9}" srcOrd="11" destOrd="0" presId="urn:microsoft.com/office/officeart/2005/8/layout/cycle2"/>
    <dgm:cxn modelId="{80E52009-9D8D-4E4B-8805-A74E5D706EA9}" type="presParOf" srcId="{35C09833-E41A-4B14-A159-92CB968A81C9}" destId="{2EE0B6BA-1F6C-45DC-9BA1-F6D2E63C2B81}" srcOrd="0" destOrd="0" presId="urn:microsoft.com/office/officeart/2005/8/layout/cycle2"/>
    <dgm:cxn modelId="{34EF495D-0116-48D0-AD58-B2806314DE8B}" type="presParOf" srcId="{EC7F5E67-01C8-4371-976C-4759AED9FA44}" destId="{F48C7833-9D7D-477D-846D-B5E286CCFD7D}" srcOrd="12" destOrd="0" presId="urn:microsoft.com/office/officeart/2005/8/layout/cycle2"/>
    <dgm:cxn modelId="{1DEC6EB5-EBF0-4061-BFF6-B89830D31BFE}" type="presParOf" srcId="{EC7F5E67-01C8-4371-976C-4759AED9FA44}" destId="{70E6D273-E68D-4585-B613-E6B81ADDF88A}" srcOrd="13" destOrd="0" presId="urn:microsoft.com/office/officeart/2005/8/layout/cycle2"/>
    <dgm:cxn modelId="{1B4BF3E2-78A5-434C-A428-F542D3028A5F}" type="presParOf" srcId="{70E6D273-E68D-4585-B613-E6B81ADDF88A}" destId="{FC1392EA-E48A-4DE8-A54A-BE24AA6EEB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E850ACF-B175-4C74-8EE2-79458ADA2BE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97E18F-F75E-4943-9C6A-31DC0B36FDE7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2FF4AAB7-5A09-4459-8179-EBB9E425C68D}" type="parTrans" cxnId="{D2A800A5-A339-4315-8F28-2505C216F9FA}">
      <dgm:prSet/>
      <dgm:spPr/>
      <dgm:t>
        <a:bodyPr/>
        <a:lstStyle/>
        <a:p>
          <a:endParaRPr lang="en-US"/>
        </a:p>
      </dgm:t>
    </dgm:pt>
    <dgm:pt modelId="{ECF2977A-70C2-4564-91AD-39D39620C5EF}" type="sibTrans" cxnId="{D2A800A5-A339-4315-8F28-2505C216F9FA}">
      <dgm:prSet/>
      <dgm:spPr/>
      <dgm:t>
        <a:bodyPr/>
        <a:lstStyle/>
        <a:p>
          <a:endParaRPr lang="en-US"/>
        </a:p>
      </dgm:t>
    </dgm:pt>
    <dgm:pt modelId="{36606FAD-B9A6-4872-B5F4-942157507AC2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60845D8A-7509-4EDD-B2AB-233EAD88B9ED}" type="parTrans" cxnId="{75728B7B-D1C5-42F7-B372-11A698D94E20}">
      <dgm:prSet/>
      <dgm:spPr/>
      <dgm:t>
        <a:bodyPr/>
        <a:lstStyle/>
        <a:p>
          <a:endParaRPr lang="en-US"/>
        </a:p>
      </dgm:t>
    </dgm:pt>
    <dgm:pt modelId="{866076D7-579B-4B40-A4DB-1BC6A9213E4E}" type="sibTrans" cxnId="{75728B7B-D1C5-42F7-B372-11A698D94E20}">
      <dgm:prSet/>
      <dgm:spPr/>
      <dgm:t>
        <a:bodyPr/>
        <a:lstStyle/>
        <a:p>
          <a:endParaRPr lang="en-US"/>
        </a:p>
      </dgm:t>
    </dgm:pt>
    <dgm:pt modelId="{96178FA8-488A-4D77-A4EF-05AFCC3A7FCE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3</a:t>
          </a:r>
        </a:p>
      </dgm:t>
    </dgm:pt>
    <dgm:pt modelId="{4C2A86F0-9B0A-47BC-B1DA-28DE0D8661F1}" type="parTrans" cxnId="{817C47B2-D9BD-4D63-82E5-875F44FA113F}">
      <dgm:prSet/>
      <dgm:spPr/>
      <dgm:t>
        <a:bodyPr/>
        <a:lstStyle/>
        <a:p>
          <a:endParaRPr lang="en-US"/>
        </a:p>
      </dgm:t>
    </dgm:pt>
    <dgm:pt modelId="{78EAAC96-94FE-4B6F-8C56-923AD8A0412E}" type="sibTrans" cxnId="{817C47B2-D9BD-4D63-82E5-875F44FA113F}">
      <dgm:prSet/>
      <dgm:spPr/>
      <dgm:t>
        <a:bodyPr/>
        <a:lstStyle/>
        <a:p>
          <a:endParaRPr lang="en-US"/>
        </a:p>
      </dgm:t>
    </dgm:pt>
    <dgm:pt modelId="{257C9DB6-B36E-4594-9603-8E86EFFC0C4E}">
      <dgm:prSet phldrT="[Text]"/>
      <dgm:spPr/>
      <dgm:t>
        <a:bodyPr/>
        <a:lstStyle/>
        <a:p>
          <a:r>
            <a:rPr lang="en-US"/>
            <a:t>4</a:t>
          </a:r>
        </a:p>
      </dgm:t>
    </dgm:pt>
    <dgm:pt modelId="{17A7F599-87BA-434C-AE7A-167CAE8CEA6E}" type="parTrans" cxnId="{C488C279-A7B4-4A7C-93A2-9849531C2259}">
      <dgm:prSet/>
      <dgm:spPr/>
      <dgm:t>
        <a:bodyPr/>
        <a:lstStyle/>
        <a:p>
          <a:endParaRPr lang="en-US"/>
        </a:p>
      </dgm:t>
    </dgm:pt>
    <dgm:pt modelId="{5E5192FF-BCAB-41D4-9B24-B8E3D791D846}" type="sibTrans" cxnId="{C488C279-A7B4-4A7C-93A2-9849531C2259}">
      <dgm:prSet/>
      <dgm:spPr/>
      <dgm:t>
        <a:bodyPr/>
        <a:lstStyle/>
        <a:p>
          <a:endParaRPr lang="en-US"/>
        </a:p>
      </dgm:t>
    </dgm:pt>
    <dgm:pt modelId="{23E1684D-D996-4B51-945F-050CA7FD9D51}">
      <dgm:prSet phldrT="[Text]"/>
      <dgm:spPr/>
      <dgm:t>
        <a:bodyPr/>
        <a:lstStyle/>
        <a:p>
          <a:r>
            <a:rPr lang="en-US" dirty="0"/>
            <a:t>5</a:t>
          </a:r>
        </a:p>
      </dgm:t>
    </dgm:pt>
    <dgm:pt modelId="{6EDAEDD3-4B6F-4C72-9C69-1A5C30E0F652}" type="parTrans" cxnId="{5FD6822F-7BD3-404B-8E46-6BD51956BCC7}">
      <dgm:prSet/>
      <dgm:spPr/>
      <dgm:t>
        <a:bodyPr/>
        <a:lstStyle/>
        <a:p>
          <a:endParaRPr lang="en-US"/>
        </a:p>
      </dgm:t>
    </dgm:pt>
    <dgm:pt modelId="{ECEB38BA-503B-47F7-BAD3-D6186944A379}" type="sibTrans" cxnId="{5FD6822F-7BD3-404B-8E46-6BD51956BCC7}">
      <dgm:prSet/>
      <dgm:spPr/>
      <dgm:t>
        <a:bodyPr/>
        <a:lstStyle/>
        <a:p>
          <a:endParaRPr lang="en-US"/>
        </a:p>
      </dgm:t>
    </dgm:pt>
    <dgm:pt modelId="{689F5A1C-188E-4526-940D-00793B0E9CE2}">
      <dgm:prSet/>
      <dgm:spPr/>
      <dgm:t>
        <a:bodyPr/>
        <a:lstStyle/>
        <a:p>
          <a:r>
            <a:rPr lang="en-US" dirty="0"/>
            <a:t>6</a:t>
          </a:r>
        </a:p>
      </dgm:t>
    </dgm:pt>
    <dgm:pt modelId="{AB2C95C4-8EFE-4858-A690-B8FFA0D2896C}" type="parTrans" cxnId="{78474754-0C53-43E8-A137-5BD051F9E109}">
      <dgm:prSet/>
      <dgm:spPr/>
      <dgm:t>
        <a:bodyPr/>
        <a:lstStyle/>
        <a:p>
          <a:endParaRPr lang="en-US"/>
        </a:p>
      </dgm:t>
    </dgm:pt>
    <dgm:pt modelId="{FF28BCB6-883F-46FE-A026-8E0372D88EA6}" type="sibTrans" cxnId="{78474754-0C53-43E8-A137-5BD051F9E109}">
      <dgm:prSet/>
      <dgm:spPr/>
      <dgm:t>
        <a:bodyPr/>
        <a:lstStyle/>
        <a:p>
          <a:endParaRPr lang="en-US"/>
        </a:p>
      </dgm:t>
    </dgm:pt>
    <dgm:pt modelId="{C5A3F664-9630-4671-B95A-46F2F3EA3E24}">
      <dgm:prSet/>
      <dgm:spPr/>
      <dgm:t>
        <a:bodyPr/>
        <a:lstStyle/>
        <a:p>
          <a:r>
            <a:rPr lang="en-US" dirty="0"/>
            <a:t>7</a:t>
          </a:r>
        </a:p>
      </dgm:t>
    </dgm:pt>
    <dgm:pt modelId="{D182C141-1F23-4312-9DA5-9096AF073AE6}" type="parTrans" cxnId="{EFA0B41C-3734-463B-8612-A429ED0F7ED8}">
      <dgm:prSet/>
      <dgm:spPr/>
      <dgm:t>
        <a:bodyPr/>
        <a:lstStyle/>
        <a:p>
          <a:endParaRPr lang="en-US"/>
        </a:p>
      </dgm:t>
    </dgm:pt>
    <dgm:pt modelId="{8E396637-25FE-452E-B30C-CA36DD36B064}" type="sibTrans" cxnId="{EFA0B41C-3734-463B-8612-A429ED0F7ED8}">
      <dgm:prSet/>
      <dgm:spPr/>
      <dgm:t>
        <a:bodyPr/>
        <a:lstStyle/>
        <a:p>
          <a:endParaRPr lang="en-US"/>
        </a:p>
      </dgm:t>
    </dgm:pt>
    <dgm:pt modelId="{286204FC-2751-46F2-9132-EF4EC7DDA26E}">
      <dgm:prSet/>
      <dgm:spPr/>
      <dgm:t>
        <a:bodyPr/>
        <a:lstStyle/>
        <a:p>
          <a:r>
            <a:rPr lang="en-US" dirty="0"/>
            <a:t>8</a:t>
          </a:r>
        </a:p>
      </dgm:t>
    </dgm:pt>
    <dgm:pt modelId="{61EF3C02-B99D-4918-9F2F-A76C8598168C}" type="parTrans" cxnId="{0D10EA14-7110-45DD-A00B-B6D652E5A6EF}">
      <dgm:prSet/>
      <dgm:spPr/>
      <dgm:t>
        <a:bodyPr/>
        <a:lstStyle/>
        <a:p>
          <a:endParaRPr lang="en-US"/>
        </a:p>
      </dgm:t>
    </dgm:pt>
    <dgm:pt modelId="{74882DCC-E06E-4A79-A3D6-EA1A302128FA}" type="sibTrans" cxnId="{0D10EA14-7110-45DD-A00B-B6D652E5A6EF}">
      <dgm:prSet/>
      <dgm:spPr/>
      <dgm:t>
        <a:bodyPr/>
        <a:lstStyle/>
        <a:p>
          <a:endParaRPr lang="en-US"/>
        </a:p>
      </dgm:t>
    </dgm:pt>
    <dgm:pt modelId="{10CB9C59-9F9C-4D47-B908-6E17008D6333}">
      <dgm:prSet/>
      <dgm:spPr/>
      <dgm:t>
        <a:bodyPr/>
        <a:lstStyle/>
        <a:p>
          <a:r>
            <a:rPr lang="en-US" dirty="0"/>
            <a:t>9</a:t>
          </a:r>
        </a:p>
      </dgm:t>
    </dgm:pt>
    <dgm:pt modelId="{39377CB9-CECF-4A25-AFD8-6CA08596AAD2}" type="parTrans" cxnId="{DDE75DCD-52C6-4AE4-8242-A20FE206881C}">
      <dgm:prSet/>
      <dgm:spPr/>
      <dgm:t>
        <a:bodyPr/>
        <a:lstStyle/>
        <a:p>
          <a:endParaRPr lang="en-US"/>
        </a:p>
      </dgm:t>
    </dgm:pt>
    <dgm:pt modelId="{D3AA7C8A-A50A-4490-88B3-6D71E52EC4AF}" type="sibTrans" cxnId="{DDE75DCD-52C6-4AE4-8242-A20FE206881C}">
      <dgm:prSet/>
      <dgm:spPr/>
      <dgm:t>
        <a:bodyPr/>
        <a:lstStyle/>
        <a:p>
          <a:endParaRPr lang="en-US"/>
        </a:p>
      </dgm:t>
    </dgm:pt>
    <dgm:pt modelId="{E21ED21C-6544-4FA0-86E0-FFFEFC074250}">
      <dgm:prSet/>
      <dgm:spPr/>
      <dgm:t>
        <a:bodyPr/>
        <a:lstStyle/>
        <a:p>
          <a:r>
            <a:rPr lang="en-US" dirty="0"/>
            <a:t>10</a:t>
          </a:r>
        </a:p>
      </dgm:t>
    </dgm:pt>
    <dgm:pt modelId="{933A2D5A-F477-44DA-AA5E-CD54C10F6B3F}" type="parTrans" cxnId="{2C5168BF-0258-425B-B6D2-C64565A4F707}">
      <dgm:prSet/>
      <dgm:spPr/>
      <dgm:t>
        <a:bodyPr/>
        <a:lstStyle/>
        <a:p>
          <a:endParaRPr lang="en-US"/>
        </a:p>
      </dgm:t>
    </dgm:pt>
    <dgm:pt modelId="{5E4653BA-EF9F-4F8D-9C22-A0A391882306}" type="sibTrans" cxnId="{2C5168BF-0258-425B-B6D2-C64565A4F707}">
      <dgm:prSet/>
      <dgm:spPr/>
      <dgm:t>
        <a:bodyPr/>
        <a:lstStyle/>
        <a:p>
          <a:endParaRPr lang="en-US"/>
        </a:p>
      </dgm:t>
    </dgm:pt>
    <dgm:pt modelId="{DF622327-F71B-4597-B732-A2A59394FF1C}">
      <dgm:prSet/>
      <dgm:spPr/>
      <dgm:t>
        <a:bodyPr/>
        <a:lstStyle/>
        <a:p>
          <a:r>
            <a:rPr lang="en-US" dirty="0"/>
            <a:t>0</a:t>
          </a:r>
        </a:p>
      </dgm:t>
    </dgm:pt>
    <dgm:pt modelId="{3B0BD46A-8880-4D4E-9689-B2EB9790DE8D}" type="parTrans" cxnId="{756A5A5A-1007-4485-8154-C9B5BBB67194}">
      <dgm:prSet/>
      <dgm:spPr/>
      <dgm:t>
        <a:bodyPr/>
        <a:lstStyle/>
        <a:p>
          <a:endParaRPr lang="en-US"/>
        </a:p>
      </dgm:t>
    </dgm:pt>
    <dgm:pt modelId="{BF8C8F5B-38C0-4159-9E81-72363421D1BC}" type="sibTrans" cxnId="{756A5A5A-1007-4485-8154-C9B5BBB67194}">
      <dgm:prSet/>
      <dgm:spPr/>
      <dgm:t>
        <a:bodyPr/>
        <a:lstStyle/>
        <a:p>
          <a:endParaRPr lang="en-US"/>
        </a:p>
      </dgm:t>
    </dgm:pt>
    <dgm:pt modelId="{EC7F5E67-01C8-4371-976C-4759AED9FA44}" type="pres">
      <dgm:prSet presAssocID="{6E850ACF-B175-4C74-8EE2-79458ADA2BE7}" presName="cycle" presStyleCnt="0">
        <dgm:presLayoutVars>
          <dgm:dir/>
          <dgm:resizeHandles val="exact"/>
        </dgm:presLayoutVars>
      </dgm:prSet>
      <dgm:spPr/>
    </dgm:pt>
    <dgm:pt modelId="{EE8B2F90-5409-4918-A330-3A3885CA95FB}" type="pres">
      <dgm:prSet presAssocID="{2097E18F-F75E-4943-9C6A-31DC0B36FDE7}" presName="node" presStyleLbl="node1" presStyleIdx="0" presStyleCnt="11">
        <dgm:presLayoutVars>
          <dgm:bulletEnabled val="1"/>
        </dgm:presLayoutVars>
      </dgm:prSet>
      <dgm:spPr/>
    </dgm:pt>
    <dgm:pt modelId="{7EE0A78F-551D-479F-BC0B-105C8050E3C4}" type="pres">
      <dgm:prSet presAssocID="{ECF2977A-70C2-4564-91AD-39D39620C5EF}" presName="sibTrans" presStyleLbl="sibTrans2D1" presStyleIdx="0" presStyleCnt="11"/>
      <dgm:spPr/>
    </dgm:pt>
    <dgm:pt modelId="{F297C8AD-7A25-4563-8840-FCD32E950833}" type="pres">
      <dgm:prSet presAssocID="{ECF2977A-70C2-4564-91AD-39D39620C5EF}" presName="connectorText" presStyleLbl="sibTrans2D1" presStyleIdx="0" presStyleCnt="11"/>
      <dgm:spPr/>
    </dgm:pt>
    <dgm:pt modelId="{B554ABC4-9FE3-451F-A1DC-BF4400A139C6}" type="pres">
      <dgm:prSet presAssocID="{36606FAD-B9A6-4872-B5F4-942157507AC2}" presName="node" presStyleLbl="node1" presStyleIdx="1" presStyleCnt="11">
        <dgm:presLayoutVars>
          <dgm:bulletEnabled val="1"/>
        </dgm:presLayoutVars>
      </dgm:prSet>
      <dgm:spPr/>
    </dgm:pt>
    <dgm:pt modelId="{06CF0B52-AD25-4910-A4BC-A435CD2134CA}" type="pres">
      <dgm:prSet presAssocID="{866076D7-579B-4B40-A4DB-1BC6A9213E4E}" presName="sibTrans" presStyleLbl="sibTrans2D1" presStyleIdx="1" presStyleCnt="11"/>
      <dgm:spPr/>
    </dgm:pt>
    <dgm:pt modelId="{E124F5E9-1DB0-4C11-9FF7-7CCD90B9A7FE}" type="pres">
      <dgm:prSet presAssocID="{866076D7-579B-4B40-A4DB-1BC6A9213E4E}" presName="connectorText" presStyleLbl="sibTrans2D1" presStyleIdx="1" presStyleCnt="11"/>
      <dgm:spPr/>
    </dgm:pt>
    <dgm:pt modelId="{0E17A144-2D6D-45BE-BECF-EB1C5A4DEA86}" type="pres">
      <dgm:prSet presAssocID="{96178FA8-488A-4D77-A4EF-05AFCC3A7FCE}" presName="node" presStyleLbl="node1" presStyleIdx="2" presStyleCnt="11">
        <dgm:presLayoutVars>
          <dgm:bulletEnabled val="1"/>
        </dgm:presLayoutVars>
      </dgm:prSet>
      <dgm:spPr/>
    </dgm:pt>
    <dgm:pt modelId="{2E1A5098-B674-4932-8937-F81C71955E93}" type="pres">
      <dgm:prSet presAssocID="{78EAAC96-94FE-4B6F-8C56-923AD8A0412E}" presName="sibTrans" presStyleLbl="sibTrans2D1" presStyleIdx="2" presStyleCnt="11"/>
      <dgm:spPr/>
    </dgm:pt>
    <dgm:pt modelId="{3DDABCF5-2332-48F8-BEF2-E96DD25AB85A}" type="pres">
      <dgm:prSet presAssocID="{78EAAC96-94FE-4B6F-8C56-923AD8A0412E}" presName="connectorText" presStyleLbl="sibTrans2D1" presStyleIdx="2" presStyleCnt="11"/>
      <dgm:spPr/>
    </dgm:pt>
    <dgm:pt modelId="{BEC6016E-75A5-44F0-A494-24EFD7B7253C}" type="pres">
      <dgm:prSet presAssocID="{257C9DB6-B36E-4594-9603-8E86EFFC0C4E}" presName="node" presStyleLbl="node1" presStyleIdx="3" presStyleCnt="11">
        <dgm:presLayoutVars>
          <dgm:bulletEnabled val="1"/>
        </dgm:presLayoutVars>
      </dgm:prSet>
      <dgm:spPr/>
    </dgm:pt>
    <dgm:pt modelId="{BD09935D-D8CB-4275-8400-44EC74F8E835}" type="pres">
      <dgm:prSet presAssocID="{5E5192FF-BCAB-41D4-9B24-B8E3D791D846}" presName="sibTrans" presStyleLbl="sibTrans2D1" presStyleIdx="3" presStyleCnt="11"/>
      <dgm:spPr/>
    </dgm:pt>
    <dgm:pt modelId="{7E23793A-0475-4F4B-ADD8-1C8AFAB79B78}" type="pres">
      <dgm:prSet presAssocID="{5E5192FF-BCAB-41D4-9B24-B8E3D791D846}" presName="connectorText" presStyleLbl="sibTrans2D1" presStyleIdx="3" presStyleCnt="11"/>
      <dgm:spPr/>
    </dgm:pt>
    <dgm:pt modelId="{AF73049B-5B8E-4CB6-98D1-6D5822EFD192}" type="pres">
      <dgm:prSet presAssocID="{23E1684D-D996-4B51-945F-050CA7FD9D51}" presName="node" presStyleLbl="node1" presStyleIdx="4" presStyleCnt="11">
        <dgm:presLayoutVars>
          <dgm:bulletEnabled val="1"/>
        </dgm:presLayoutVars>
      </dgm:prSet>
      <dgm:spPr/>
    </dgm:pt>
    <dgm:pt modelId="{F0135D69-6CDF-479B-AB36-76BE2D184E66}" type="pres">
      <dgm:prSet presAssocID="{ECEB38BA-503B-47F7-BAD3-D6186944A379}" presName="sibTrans" presStyleLbl="sibTrans2D1" presStyleIdx="4" presStyleCnt="11"/>
      <dgm:spPr/>
    </dgm:pt>
    <dgm:pt modelId="{C0DE6379-547E-48E4-8244-C8BD254CF031}" type="pres">
      <dgm:prSet presAssocID="{ECEB38BA-503B-47F7-BAD3-D6186944A379}" presName="connectorText" presStyleLbl="sibTrans2D1" presStyleIdx="4" presStyleCnt="11"/>
      <dgm:spPr/>
    </dgm:pt>
    <dgm:pt modelId="{9CDC0BF7-7DC8-4112-86AF-7B2CBDCF2041}" type="pres">
      <dgm:prSet presAssocID="{689F5A1C-188E-4526-940D-00793B0E9CE2}" presName="node" presStyleLbl="node1" presStyleIdx="5" presStyleCnt="11">
        <dgm:presLayoutVars>
          <dgm:bulletEnabled val="1"/>
        </dgm:presLayoutVars>
      </dgm:prSet>
      <dgm:spPr/>
    </dgm:pt>
    <dgm:pt modelId="{ECBD404D-B7DF-484B-991E-2C5C4ED562BE}" type="pres">
      <dgm:prSet presAssocID="{FF28BCB6-883F-46FE-A026-8E0372D88EA6}" presName="sibTrans" presStyleLbl="sibTrans2D1" presStyleIdx="5" presStyleCnt="11"/>
      <dgm:spPr/>
    </dgm:pt>
    <dgm:pt modelId="{BDDC68B1-16A5-45D4-AFFA-9EAC5DB6798F}" type="pres">
      <dgm:prSet presAssocID="{FF28BCB6-883F-46FE-A026-8E0372D88EA6}" presName="connectorText" presStyleLbl="sibTrans2D1" presStyleIdx="5" presStyleCnt="11"/>
      <dgm:spPr/>
    </dgm:pt>
    <dgm:pt modelId="{26A79F26-6D93-4427-AA86-2764A4C28D8B}" type="pres">
      <dgm:prSet presAssocID="{C5A3F664-9630-4671-B95A-46F2F3EA3E24}" presName="node" presStyleLbl="node1" presStyleIdx="6" presStyleCnt="11">
        <dgm:presLayoutVars>
          <dgm:bulletEnabled val="1"/>
        </dgm:presLayoutVars>
      </dgm:prSet>
      <dgm:spPr/>
    </dgm:pt>
    <dgm:pt modelId="{D1446F9B-2D17-4883-94BE-BA91C76E19E1}" type="pres">
      <dgm:prSet presAssocID="{8E396637-25FE-452E-B30C-CA36DD36B064}" presName="sibTrans" presStyleLbl="sibTrans2D1" presStyleIdx="6" presStyleCnt="11"/>
      <dgm:spPr/>
    </dgm:pt>
    <dgm:pt modelId="{385ECB85-2C74-4538-B85D-48DB35E3C58D}" type="pres">
      <dgm:prSet presAssocID="{8E396637-25FE-452E-B30C-CA36DD36B064}" presName="connectorText" presStyleLbl="sibTrans2D1" presStyleIdx="6" presStyleCnt="11"/>
      <dgm:spPr/>
    </dgm:pt>
    <dgm:pt modelId="{A740426D-F4B0-47B2-87A0-BFBBAF0AEA82}" type="pres">
      <dgm:prSet presAssocID="{286204FC-2751-46F2-9132-EF4EC7DDA26E}" presName="node" presStyleLbl="node1" presStyleIdx="7" presStyleCnt="11">
        <dgm:presLayoutVars>
          <dgm:bulletEnabled val="1"/>
        </dgm:presLayoutVars>
      </dgm:prSet>
      <dgm:spPr/>
    </dgm:pt>
    <dgm:pt modelId="{90D57764-50D9-4ED1-93C7-AA75CC5BFAB8}" type="pres">
      <dgm:prSet presAssocID="{74882DCC-E06E-4A79-A3D6-EA1A302128FA}" presName="sibTrans" presStyleLbl="sibTrans2D1" presStyleIdx="7" presStyleCnt="11"/>
      <dgm:spPr/>
    </dgm:pt>
    <dgm:pt modelId="{9750F4B4-1602-4491-9EB6-F44DF29E53DF}" type="pres">
      <dgm:prSet presAssocID="{74882DCC-E06E-4A79-A3D6-EA1A302128FA}" presName="connectorText" presStyleLbl="sibTrans2D1" presStyleIdx="7" presStyleCnt="11"/>
      <dgm:spPr/>
    </dgm:pt>
    <dgm:pt modelId="{E5D08AA4-F912-4C8D-824D-18ACE41DFB15}" type="pres">
      <dgm:prSet presAssocID="{10CB9C59-9F9C-4D47-B908-6E17008D6333}" presName="node" presStyleLbl="node1" presStyleIdx="8" presStyleCnt="11">
        <dgm:presLayoutVars>
          <dgm:bulletEnabled val="1"/>
        </dgm:presLayoutVars>
      </dgm:prSet>
      <dgm:spPr/>
    </dgm:pt>
    <dgm:pt modelId="{F1BB7C9D-EDAB-46DD-9516-66D6519BC2C9}" type="pres">
      <dgm:prSet presAssocID="{D3AA7C8A-A50A-4490-88B3-6D71E52EC4AF}" presName="sibTrans" presStyleLbl="sibTrans2D1" presStyleIdx="8" presStyleCnt="11"/>
      <dgm:spPr/>
    </dgm:pt>
    <dgm:pt modelId="{1F299087-D5A8-4BA8-A9ED-D0DA404C0CB5}" type="pres">
      <dgm:prSet presAssocID="{D3AA7C8A-A50A-4490-88B3-6D71E52EC4AF}" presName="connectorText" presStyleLbl="sibTrans2D1" presStyleIdx="8" presStyleCnt="11"/>
      <dgm:spPr/>
    </dgm:pt>
    <dgm:pt modelId="{A48998F4-0BD0-4B68-9CBF-65029E06CCE8}" type="pres">
      <dgm:prSet presAssocID="{E21ED21C-6544-4FA0-86E0-FFFEFC074250}" presName="node" presStyleLbl="node1" presStyleIdx="9" presStyleCnt="11">
        <dgm:presLayoutVars>
          <dgm:bulletEnabled val="1"/>
        </dgm:presLayoutVars>
      </dgm:prSet>
      <dgm:spPr/>
    </dgm:pt>
    <dgm:pt modelId="{2101CE09-4336-4724-9D54-C3DBED6666B7}" type="pres">
      <dgm:prSet presAssocID="{5E4653BA-EF9F-4F8D-9C22-A0A391882306}" presName="sibTrans" presStyleLbl="sibTrans2D1" presStyleIdx="9" presStyleCnt="11"/>
      <dgm:spPr/>
    </dgm:pt>
    <dgm:pt modelId="{CC1E8162-401B-4D15-B746-718114783213}" type="pres">
      <dgm:prSet presAssocID="{5E4653BA-EF9F-4F8D-9C22-A0A391882306}" presName="connectorText" presStyleLbl="sibTrans2D1" presStyleIdx="9" presStyleCnt="11"/>
      <dgm:spPr/>
    </dgm:pt>
    <dgm:pt modelId="{7963517C-25D2-4FF1-9828-FF9871C41E49}" type="pres">
      <dgm:prSet presAssocID="{DF622327-F71B-4597-B732-A2A59394FF1C}" presName="node" presStyleLbl="node1" presStyleIdx="10" presStyleCnt="11">
        <dgm:presLayoutVars>
          <dgm:bulletEnabled val="1"/>
        </dgm:presLayoutVars>
      </dgm:prSet>
      <dgm:spPr/>
    </dgm:pt>
    <dgm:pt modelId="{FA28C8EF-D56A-4AD6-AC77-F66F235EF0FA}" type="pres">
      <dgm:prSet presAssocID="{BF8C8F5B-38C0-4159-9E81-72363421D1BC}" presName="sibTrans" presStyleLbl="sibTrans2D1" presStyleIdx="10" presStyleCnt="11"/>
      <dgm:spPr/>
    </dgm:pt>
    <dgm:pt modelId="{2E6F2475-1E61-4D78-9CEA-789D950E26C5}" type="pres">
      <dgm:prSet presAssocID="{BF8C8F5B-38C0-4159-9E81-72363421D1BC}" presName="connectorText" presStyleLbl="sibTrans2D1" presStyleIdx="10" presStyleCnt="11"/>
      <dgm:spPr/>
    </dgm:pt>
  </dgm:ptLst>
  <dgm:cxnLst>
    <dgm:cxn modelId="{5E8B4A02-200E-4B23-A43F-7C9DD1A2252A}" type="presOf" srcId="{5E4653BA-EF9F-4F8D-9C22-A0A391882306}" destId="{2101CE09-4336-4724-9D54-C3DBED6666B7}" srcOrd="0" destOrd="0" presId="urn:microsoft.com/office/officeart/2005/8/layout/cycle2"/>
    <dgm:cxn modelId="{5305BB12-2AD2-4F09-ADE0-58464EE5CB54}" type="presOf" srcId="{5E4653BA-EF9F-4F8D-9C22-A0A391882306}" destId="{CC1E8162-401B-4D15-B746-718114783213}" srcOrd="1" destOrd="0" presId="urn:microsoft.com/office/officeart/2005/8/layout/cycle2"/>
    <dgm:cxn modelId="{0D10EA14-7110-45DD-A00B-B6D652E5A6EF}" srcId="{6E850ACF-B175-4C74-8EE2-79458ADA2BE7}" destId="{286204FC-2751-46F2-9132-EF4EC7DDA26E}" srcOrd="7" destOrd="0" parTransId="{61EF3C02-B99D-4918-9F2F-A76C8598168C}" sibTransId="{74882DCC-E06E-4A79-A3D6-EA1A302128FA}"/>
    <dgm:cxn modelId="{07FAF314-A4C8-401D-82BB-80B02012B643}" type="presOf" srcId="{78EAAC96-94FE-4B6F-8C56-923AD8A0412E}" destId="{3DDABCF5-2332-48F8-BEF2-E96DD25AB85A}" srcOrd="1" destOrd="0" presId="urn:microsoft.com/office/officeart/2005/8/layout/cycle2"/>
    <dgm:cxn modelId="{340B0215-274D-4E6B-882C-CF7E947B1AC3}" type="presOf" srcId="{D3AA7C8A-A50A-4490-88B3-6D71E52EC4AF}" destId="{F1BB7C9D-EDAB-46DD-9516-66D6519BC2C9}" srcOrd="0" destOrd="0" presId="urn:microsoft.com/office/officeart/2005/8/layout/cycle2"/>
    <dgm:cxn modelId="{13020816-4735-4DB1-A23E-375FC0CAE29D}" type="presOf" srcId="{5E5192FF-BCAB-41D4-9B24-B8E3D791D846}" destId="{7E23793A-0475-4F4B-ADD8-1C8AFAB79B78}" srcOrd="1" destOrd="0" presId="urn:microsoft.com/office/officeart/2005/8/layout/cycle2"/>
    <dgm:cxn modelId="{EFA0B41C-3734-463B-8612-A429ED0F7ED8}" srcId="{6E850ACF-B175-4C74-8EE2-79458ADA2BE7}" destId="{C5A3F664-9630-4671-B95A-46F2F3EA3E24}" srcOrd="6" destOrd="0" parTransId="{D182C141-1F23-4312-9DA5-9096AF073AE6}" sibTransId="{8E396637-25FE-452E-B30C-CA36DD36B064}"/>
    <dgm:cxn modelId="{033EBA25-DC5B-4595-AFB3-F432A00FFFCC}" type="presOf" srcId="{689F5A1C-188E-4526-940D-00793B0E9CE2}" destId="{9CDC0BF7-7DC8-4112-86AF-7B2CBDCF2041}" srcOrd="0" destOrd="0" presId="urn:microsoft.com/office/officeart/2005/8/layout/cycle2"/>
    <dgm:cxn modelId="{B673CE25-D516-4127-B17B-3CB6A1B98D5D}" type="presOf" srcId="{ECF2977A-70C2-4564-91AD-39D39620C5EF}" destId="{F297C8AD-7A25-4563-8840-FCD32E950833}" srcOrd="1" destOrd="0" presId="urn:microsoft.com/office/officeart/2005/8/layout/cycle2"/>
    <dgm:cxn modelId="{B90FAB26-EF5E-4F9A-92AA-CBC260DBA082}" type="presOf" srcId="{36606FAD-B9A6-4872-B5F4-942157507AC2}" destId="{B554ABC4-9FE3-451F-A1DC-BF4400A139C6}" srcOrd="0" destOrd="0" presId="urn:microsoft.com/office/officeart/2005/8/layout/cycle2"/>
    <dgm:cxn modelId="{BB55B626-EC26-4663-AC21-FCFFFD068A03}" type="presOf" srcId="{6E850ACF-B175-4C74-8EE2-79458ADA2BE7}" destId="{EC7F5E67-01C8-4371-976C-4759AED9FA44}" srcOrd="0" destOrd="0" presId="urn:microsoft.com/office/officeart/2005/8/layout/cycle2"/>
    <dgm:cxn modelId="{5FD6822F-7BD3-404B-8E46-6BD51956BCC7}" srcId="{6E850ACF-B175-4C74-8EE2-79458ADA2BE7}" destId="{23E1684D-D996-4B51-945F-050CA7FD9D51}" srcOrd="4" destOrd="0" parTransId="{6EDAEDD3-4B6F-4C72-9C69-1A5C30E0F652}" sibTransId="{ECEB38BA-503B-47F7-BAD3-D6186944A379}"/>
    <dgm:cxn modelId="{C4B8BF3A-2785-4699-BF62-ACFE5E7FA490}" type="presOf" srcId="{74882DCC-E06E-4A79-A3D6-EA1A302128FA}" destId="{9750F4B4-1602-4491-9EB6-F44DF29E53DF}" srcOrd="1" destOrd="0" presId="urn:microsoft.com/office/officeart/2005/8/layout/cycle2"/>
    <dgm:cxn modelId="{2908C43D-61C7-430D-9797-F45AC05D277F}" type="presOf" srcId="{5E5192FF-BCAB-41D4-9B24-B8E3D791D846}" destId="{BD09935D-D8CB-4275-8400-44EC74F8E835}" srcOrd="0" destOrd="0" presId="urn:microsoft.com/office/officeart/2005/8/layout/cycle2"/>
    <dgm:cxn modelId="{8DC22641-B6B2-4C68-9807-223DC5EEFFC5}" type="presOf" srcId="{74882DCC-E06E-4A79-A3D6-EA1A302128FA}" destId="{90D57764-50D9-4ED1-93C7-AA75CC5BFAB8}" srcOrd="0" destOrd="0" presId="urn:microsoft.com/office/officeart/2005/8/layout/cycle2"/>
    <dgm:cxn modelId="{43E8D167-93CC-4F11-B7D3-E0725D6E4C3C}" type="presOf" srcId="{ECEB38BA-503B-47F7-BAD3-D6186944A379}" destId="{F0135D69-6CDF-479B-AB36-76BE2D184E66}" srcOrd="0" destOrd="0" presId="urn:microsoft.com/office/officeart/2005/8/layout/cycle2"/>
    <dgm:cxn modelId="{5AC92D4E-7DE5-43BD-8CC5-CA616021DC79}" type="presOf" srcId="{866076D7-579B-4B40-A4DB-1BC6A9213E4E}" destId="{06CF0B52-AD25-4910-A4BC-A435CD2134CA}" srcOrd="0" destOrd="0" presId="urn:microsoft.com/office/officeart/2005/8/layout/cycle2"/>
    <dgm:cxn modelId="{98E46054-9213-45A1-9E51-4C3C6E212BC8}" type="presOf" srcId="{DF622327-F71B-4597-B732-A2A59394FF1C}" destId="{7963517C-25D2-4FF1-9828-FF9871C41E49}" srcOrd="0" destOrd="0" presId="urn:microsoft.com/office/officeart/2005/8/layout/cycle2"/>
    <dgm:cxn modelId="{78474754-0C53-43E8-A137-5BD051F9E109}" srcId="{6E850ACF-B175-4C74-8EE2-79458ADA2BE7}" destId="{689F5A1C-188E-4526-940D-00793B0E9CE2}" srcOrd="5" destOrd="0" parTransId="{AB2C95C4-8EFE-4858-A690-B8FFA0D2896C}" sibTransId="{FF28BCB6-883F-46FE-A026-8E0372D88EA6}"/>
    <dgm:cxn modelId="{C488C279-A7B4-4A7C-93A2-9849531C2259}" srcId="{6E850ACF-B175-4C74-8EE2-79458ADA2BE7}" destId="{257C9DB6-B36E-4594-9603-8E86EFFC0C4E}" srcOrd="3" destOrd="0" parTransId="{17A7F599-87BA-434C-AE7A-167CAE8CEA6E}" sibTransId="{5E5192FF-BCAB-41D4-9B24-B8E3D791D846}"/>
    <dgm:cxn modelId="{756A5A5A-1007-4485-8154-C9B5BBB67194}" srcId="{6E850ACF-B175-4C74-8EE2-79458ADA2BE7}" destId="{DF622327-F71B-4597-B732-A2A59394FF1C}" srcOrd="10" destOrd="0" parTransId="{3B0BD46A-8880-4D4E-9689-B2EB9790DE8D}" sibTransId="{BF8C8F5B-38C0-4159-9E81-72363421D1BC}"/>
    <dgm:cxn modelId="{75728B7B-D1C5-42F7-B372-11A698D94E20}" srcId="{6E850ACF-B175-4C74-8EE2-79458ADA2BE7}" destId="{36606FAD-B9A6-4872-B5F4-942157507AC2}" srcOrd="1" destOrd="0" parTransId="{60845D8A-7509-4EDD-B2AB-233EAD88B9ED}" sibTransId="{866076D7-579B-4B40-A4DB-1BC6A9213E4E}"/>
    <dgm:cxn modelId="{3327757D-942B-4594-BEEB-1FE97C2DB4A9}" type="presOf" srcId="{257C9DB6-B36E-4594-9603-8E86EFFC0C4E}" destId="{BEC6016E-75A5-44F0-A494-24EFD7B7253C}" srcOrd="0" destOrd="0" presId="urn:microsoft.com/office/officeart/2005/8/layout/cycle2"/>
    <dgm:cxn modelId="{03758281-9905-46DD-92FC-A59729FC7F56}" type="presOf" srcId="{ECEB38BA-503B-47F7-BAD3-D6186944A379}" destId="{C0DE6379-547E-48E4-8244-C8BD254CF031}" srcOrd="1" destOrd="0" presId="urn:microsoft.com/office/officeart/2005/8/layout/cycle2"/>
    <dgm:cxn modelId="{5B0FE283-EE32-41F3-A8A2-B14349E6CFD2}" type="presOf" srcId="{BF8C8F5B-38C0-4159-9E81-72363421D1BC}" destId="{FA28C8EF-D56A-4AD6-AC77-F66F235EF0FA}" srcOrd="0" destOrd="0" presId="urn:microsoft.com/office/officeart/2005/8/layout/cycle2"/>
    <dgm:cxn modelId="{83CDE488-0B84-4B2B-BD7E-1ADC391EC853}" type="presOf" srcId="{78EAAC96-94FE-4B6F-8C56-923AD8A0412E}" destId="{2E1A5098-B674-4932-8937-F81C71955E93}" srcOrd="0" destOrd="0" presId="urn:microsoft.com/office/officeart/2005/8/layout/cycle2"/>
    <dgm:cxn modelId="{A5BF6E8B-4695-4648-AE1A-602E10AC8E0F}" type="presOf" srcId="{C5A3F664-9630-4671-B95A-46F2F3EA3E24}" destId="{26A79F26-6D93-4427-AA86-2764A4C28D8B}" srcOrd="0" destOrd="0" presId="urn:microsoft.com/office/officeart/2005/8/layout/cycle2"/>
    <dgm:cxn modelId="{2EBB9C93-0BB7-48F5-A0D7-E1AD680D090B}" type="presOf" srcId="{23E1684D-D996-4B51-945F-050CA7FD9D51}" destId="{AF73049B-5B8E-4CB6-98D1-6D5822EFD192}" srcOrd="0" destOrd="0" presId="urn:microsoft.com/office/officeart/2005/8/layout/cycle2"/>
    <dgm:cxn modelId="{B10DB299-9171-4EE5-8A91-9098845D7713}" type="presOf" srcId="{2097E18F-F75E-4943-9C6A-31DC0B36FDE7}" destId="{EE8B2F90-5409-4918-A330-3A3885CA95FB}" srcOrd="0" destOrd="0" presId="urn:microsoft.com/office/officeart/2005/8/layout/cycle2"/>
    <dgm:cxn modelId="{5ECF3F9D-C436-4076-99E4-7B37732C5FBC}" type="presOf" srcId="{96178FA8-488A-4D77-A4EF-05AFCC3A7FCE}" destId="{0E17A144-2D6D-45BE-BECF-EB1C5A4DEA86}" srcOrd="0" destOrd="0" presId="urn:microsoft.com/office/officeart/2005/8/layout/cycle2"/>
    <dgm:cxn modelId="{B01846A2-6275-40F6-B4E5-5230FE3482D5}" type="presOf" srcId="{FF28BCB6-883F-46FE-A026-8E0372D88EA6}" destId="{ECBD404D-B7DF-484B-991E-2C5C4ED562BE}" srcOrd="0" destOrd="0" presId="urn:microsoft.com/office/officeart/2005/8/layout/cycle2"/>
    <dgm:cxn modelId="{D2A800A5-A339-4315-8F28-2505C216F9FA}" srcId="{6E850ACF-B175-4C74-8EE2-79458ADA2BE7}" destId="{2097E18F-F75E-4943-9C6A-31DC0B36FDE7}" srcOrd="0" destOrd="0" parTransId="{2FF4AAB7-5A09-4459-8179-EBB9E425C68D}" sibTransId="{ECF2977A-70C2-4564-91AD-39D39620C5EF}"/>
    <dgm:cxn modelId="{817C47B2-D9BD-4D63-82E5-875F44FA113F}" srcId="{6E850ACF-B175-4C74-8EE2-79458ADA2BE7}" destId="{96178FA8-488A-4D77-A4EF-05AFCC3A7FCE}" srcOrd="2" destOrd="0" parTransId="{4C2A86F0-9B0A-47BC-B1DA-28DE0D8661F1}" sibTransId="{78EAAC96-94FE-4B6F-8C56-923AD8A0412E}"/>
    <dgm:cxn modelId="{A99612B6-9B8A-4D1B-BE67-7B92E0B56CF9}" type="presOf" srcId="{E21ED21C-6544-4FA0-86E0-FFFEFC074250}" destId="{A48998F4-0BD0-4B68-9CBF-65029E06CCE8}" srcOrd="0" destOrd="0" presId="urn:microsoft.com/office/officeart/2005/8/layout/cycle2"/>
    <dgm:cxn modelId="{2C5168BF-0258-425B-B6D2-C64565A4F707}" srcId="{6E850ACF-B175-4C74-8EE2-79458ADA2BE7}" destId="{E21ED21C-6544-4FA0-86E0-FFFEFC074250}" srcOrd="9" destOrd="0" parTransId="{933A2D5A-F477-44DA-AA5E-CD54C10F6B3F}" sibTransId="{5E4653BA-EF9F-4F8D-9C22-A0A391882306}"/>
    <dgm:cxn modelId="{9F37C5C1-358B-4C7C-B8AD-33777A2974CB}" type="presOf" srcId="{BF8C8F5B-38C0-4159-9E81-72363421D1BC}" destId="{2E6F2475-1E61-4D78-9CEA-789D950E26C5}" srcOrd="1" destOrd="0" presId="urn:microsoft.com/office/officeart/2005/8/layout/cycle2"/>
    <dgm:cxn modelId="{31BE69C5-4F0E-461F-8D57-F51F2430FD2A}" type="presOf" srcId="{10CB9C59-9F9C-4D47-B908-6E17008D6333}" destId="{E5D08AA4-F912-4C8D-824D-18ACE41DFB15}" srcOrd="0" destOrd="0" presId="urn:microsoft.com/office/officeart/2005/8/layout/cycle2"/>
    <dgm:cxn modelId="{E196D6CC-1010-4A80-B70B-7FD247E8B591}" type="presOf" srcId="{D3AA7C8A-A50A-4490-88B3-6D71E52EC4AF}" destId="{1F299087-D5A8-4BA8-A9ED-D0DA404C0CB5}" srcOrd="1" destOrd="0" presId="urn:microsoft.com/office/officeart/2005/8/layout/cycle2"/>
    <dgm:cxn modelId="{DDE75DCD-52C6-4AE4-8242-A20FE206881C}" srcId="{6E850ACF-B175-4C74-8EE2-79458ADA2BE7}" destId="{10CB9C59-9F9C-4D47-B908-6E17008D6333}" srcOrd="8" destOrd="0" parTransId="{39377CB9-CECF-4A25-AFD8-6CA08596AAD2}" sibTransId="{D3AA7C8A-A50A-4490-88B3-6D71E52EC4AF}"/>
    <dgm:cxn modelId="{DF5BB8D5-9964-4FE7-8A2F-F8EFB1F9CF8A}" type="presOf" srcId="{8E396637-25FE-452E-B30C-CA36DD36B064}" destId="{385ECB85-2C74-4538-B85D-48DB35E3C58D}" srcOrd="1" destOrd="0" presId="urn:microsoft.com/office/officeart/2005/8/layout/cycle2"/>
    <dgm:cxn modelId="{1AADBBE5-65C4-4461-A9C4-AF10B15421E5}" type="presOf" srcId="{FF28BCB6-883F-46FE-A026-8E0372D88EA6}" destId="{BDDC68B1-16A5-45D4-AFFA-9EAC5DB6798F}" srcOrd="1" destOrd="0" presId="urn:microsoft.com/office/officeart/2005/8/layout/cycle2"/>
    <dgm:cxn modelId="{AF7F2BE9-257D-4B48-A1F6-1E72157EAA53}" type="presOf" srcId="{286204FC-2751-46F2-9132-EF4EC7DDA26E}" destId="{A740426D-F4B0-47B2-87A0-BFBBAF0AEA82}" srcOrd="0" destOrd="0" presId="urn:microsoft.com/office/officeart/2005/8/layout/cycle2"/>
    <dgm:cxn modelId="{203960F6-332A-493B-9E0F-566108C76B5B}" type="presOf" srcId="{ECF2977A-70C2-4564-91AD-39D39620C5EF}" destId="{7EE0A78F-551D-479F-BC0B-105C8050E3C4}" srcOrd="0" destOrd="0" presId="urn:microsoft.com/office/officeart/2005/8/layout/cycle2"/>
    <dgm:cxn modelId="{A114B8FA-4A02-4E81-8E04-6A58BD3E692C}" type="presOf" srcId="{866076D7-579B-4B40-A4DB-1BC6A9213E4E}" destId="{E124F5E9-1DB0-4C11-9FF7-7CCD90B9A7FE}" srcOrd="1" destOrd="0" presId="urn:microsoft.com/office/officeart/2005/8/layout/cycle2"/>
    <dgm:cxn modelId="{78DB4DFD-47C8-46AF-B217-818AEBA6E009}" type="presOf" srcId="{8E396637-25FE-452E-B30C-CA36DD36B064}" destId="{D1446F9B-2D17-4883-94BE-BA91C76E19E1}" srcOrd="0" destOrd="0" presId="urn:microsoft.com/office/officeart/2005/8/layout/cycle2"/>
    <dgm:cxn modelId="{61AB8476-2A04-47CA-A09F-7E461D3ACA26}" type="presParOf" srcId="{EC7F5E67-01C8-4371-976C-4759AED9FA44}" destId="{EE8B2F90-5409-4918-A330-3A3885CA95FB}" srcOrd="0" destOrd="0" presId="urn:microsoft.com/office/officeart/2005/8/layout/cycle2"/>
    <dgm:cxn modelId="{06838B49-6312-4FAB-AC15-86AC63D02EE2}" type="presParOf" srcId="{EC7F5E67-01C8-4371-976C-4759AED9FA44}" destId="{7EE0A78F-551D-479F-BC0B-105C8050E3C4}" srcOrd="1" destOrd="0" presId="urn:microsoft.com/office/officeart/2005/8/layout/cycle2"/>
    <dgm:cxn modelId="{DE4EF12F-64BF-4140-957C-6265C6AAD0A2}" type="presParOf" srcId="{7EE0A78F-551D-479F-BC0B-105C8050E3C4}" destId="{F297C8AD-7A25-4563-8840-FCD32E950833}" srcOrd="0" destOrd="0" presId="urn:microsoft.com/office/officeart/2005/8/layout/cycle2"/>
    <dgm:cxn modelId="{555D43C1-6043-4107-9974-8CED1A3EDC1C}" type="presParOf" srcId="{EC7F5E67-01C8-4371-976C-4759AED9FA44}" destId="{B554ABC4-9FE3-451F-A1DC-BF4400A139C6}" srcOrd="2" destOrd="0" presId="urn:microsoft.com/office/officeart/2005/8/layout/cycle2"/>
    <dgm:cxn modelId="{6B5E2428-1AEA-48BA-AA7A-1FB232EACF79}" type="presParOf" srcId="{EC7F5E67-01C8-4371-976C-4759AED9FA44}" destId="{06CF0B52-AD25-4910-A4BC-A435CD2134CA}" srcOrd="3" destOrd="0" presId="urn:microsoft.com/office/officeart/2005/8/layout/cycle2"/>
    <dgm:cxn modelId="{F13CAD62-9CE1-4599-AABD-7FD14F32378F}" type="presParOf" srcId="{06CF0B52-AD25-4910-A4BC-A435CD2134CA}" destId="{E124F5E9-1DB0-4C11-9FF7-7CCD90B9A7FE}" srcOrd="0" destOrd="0" presId="urn:microsoft.com/office/officeart/2005/8/layout/cycle2"/>
    <dgm:cxn modelId="{484FE497-4F6B-4A23-957B-FA3F5F1CEA45}" type="presParOf" srcId="{EC7F5E67-01C8-4371-976C-4759AED9FA44}" destId="{0E17A144-2D6D-45BE-BECF-EB1C5A4DEA86}" srcOrd="4" destOrd="0" presId="urn:microsoft.com/office/officeart/2005/8/layout/cycle2"/>
    <dgm:cxn modelId="{3CBC5465-428E-42FB-98E0-C057EEF5780E}" type="presParOf" srcId="{EC7F5E67-01C8-4371-976C-4759AED9FA44}" destId="{2E1A5098-B674-4932-8937-F81C71955E93}" srcOrd="5" destOrd="0" presId="urn:microsoft.com/office/officeart/2005/8/layout/cycle2"/>
    <dgm:cxn modelId="{36B5C0FF-62E7-45F3-A2D2-E1BF4A32E2D7}" type="presParOf" srcId="{2E1A5098-B674-4932-8937-F81C71955E93}" destId="{3DDABCF5-2332-48F8-BEF2-E96DD25AB85A}" srcOrd="0" destOrd="0" presId="urn:microsoft.com/office/officeart/2005/8/layout/cycle2"/>
    <dgm:cxn modelId="{EF01ED03-C309-498A-849C-90A1203C27F2}" type="presParOf" srcId="{EC7F5E67-01C8-4371-976C-4759AED9FA44}" destId="{BEC6016E-75A5-44F0-A494-24EFD7B7253C}" srcOrd="6" destOrd="0" presId="urn:microsoft.com/office/officeart/2005/8/layout/cycle2"/>
    <dgm:cxn modelId="{35234FC6-CE68-4757-BF5D-762DBF47D6BD}" type="presParOf" srcId="{EC7F5E67-01C8-4371-976C-4759AED9FA44}" destId="{BD09935D-D8CB-4275-8400-44EC74F8E835}" srcOrd="7" destOrd="0" presId="urn:microsoft.com/office/officeart/2005/8/layout/cycle2"/>
    <dgm:cxn modelId="{08B3FF90-E242-4823-B8DD-B01A7D2FC03D}" type="presParOf" srcId="{BD09935D-D8CB-4275-8400-44EC74F8E835}" destId="{7E23793A-0475-4F4B-ADD8-1C8AFAB79B78}" srcOrd="0" destOrd="0" presId="urn:microsoft.com/office/officeart/2005/8/layout/cycle2"/>
    <dgm:cxn modelId="{7528B646-46E0-4389-8635-BBA90EECB7E2}" type="presParOf" srcId="{EC7F5E67-01C8-4371-976C-4759AED9FA44}" destId="{AF73049B-5B8E-4CB6-98D1-6D5822EFD192}" srcOrd="8" destOrd="0" presId="urn:microsoft.com/office/officeart/2005/8/layout/cycle2"/>
    <dgm:cxn modelId="{9DA1474A-5C1F-4B0A-9F22-428FB4D0CEE2}" type="presParOf" srcId="{EC7F5E67-01C8-4371-976C-4759AED9FA44}" destId="{F0135D69-6CDF-479B-AB36-76BE2D184E66}" srcOrd="9" destOrd="0" presId="urn:microsoft.com/office/officeart/2005/8/layout/cycle2"/>
    <dgm:cxn modelId="{5745784E-394E-4298-829E-A4E9701F72A9}" type="presParOf" srcId="{F0135D69-6CDF-479B-AB36-76BE2D184E66}" destId="{C0DE6379-547E-48E4-8244-C8BD254CF031}" srcOrd="0" destOrd="0" presId="urn:microsoft.com/office/officeart/2005/8/layout/cycle2"/>
    <dgm:cxn modelId="{F40B06C5-681B-4AFF-B6BC-EFF59DA73F37}" type="presParOf" srcId="{EC7F5E67-01C8-4371-976C-4759AED9FA44}" destId="{9CDC0BF7-7DC8-4112-86AF-7B2CBDCF2041}" srcOrd="10" destOrd="0" presId="urn:microsoft.com/office/officeart/2005/8/layout/cycle2"/>
    <dgm:cxn modelId="{8E423137-58D2-435C-BF8F-6C2DEF276D04}" type="presParOf" srcId="{EC7F5E67-01C8-4371-976C-4759AED9FA44}" destId="{ECBD404D-B7DF-484B-991E-2C5C4ED562BE}" srcOrd="11" destOrd="0" presId="urn:microsoft.com/office/officeart/2005/8/layout/cycle2"/>
    <dgm:cxn modelId="{F67AD37F-2D80-4DF3-9A36-01229E4D5CE1}" type="presParOf" srcId="{ECBD404D-B7DF-484B-991E-2C5C4ED562BE}" destId="{BDDC68B1-16A5-45D4-AFFA-9EAC5DB6798F}" srcOrd="0" destOrd="0" presId="urn:microsoft.com/office/officeart/2005/8/layout/cycle2"/>
    <dgm:cxn modelId="{8492577D-4F3C-45C0-B9F5-668BC9FE6EAE}" type="presParOf" srcId="{EC7F5E67-01C8-4371-976C-4759AED9FA44}" destId="{26A79F26-6D93-4427-AA86-2764A4C28D8B}" srcOrd="12" destOrd="0" presId="urn:microsoft.com/office/officeart/2005/8/layout/cycle2"/>
    <dgm:cxn modelId="{D1782880-DECD-422E-B1D3-EF44B91BF299}" type="presParOf" srcId="{EC7F5E67-01C8-4371-976C-4759AED9FA44}" destId="{D1446F9B-2D17-4883-94BE-BA91C76E19E1}" srcOrd="13" destOrd="0" presId="urn:microsoft.com/office/officeart/2005/8/layout/cycle2"/>
    <dgm:cxn modelId="{7D734846-44FF-485A-93E9-42293EA3B6E0}" type="presParOf" srcId="{D1446F9B-2D17-4883-94BE-BA91C76E19E1}" destId="{385ECB85-2C74-4538-B85D-48DB35E3C58D}" srcOrd="0" destOrd="0" presId="urn:microsoft.com/office/officeart/2005/8/layout/cycle2"/>
    <dgm:cxn modelId="{E2403408-C20F-44A5-9CBC-0D5D76AAD1B3}" type="presParOf" srcId="{EC7F5E67-01C8-4371-976C-4759AED9FA44}" destId="{A740426D-F4B0-47B2-87A0-BFBBAF0AEA82}" srcOrd="14" destOrd="0" presId="urn:microsoft.com/office/officeart/2005/8/layout/cycle2"/>
    <dgm:cxn modelId="{AEE047EB-B794-4497-AEF4-D6CB3CE316AC}" type="presParOf" srcId="{EC7F5E67-01C8-4371-976C-4759AED9FA44}" destId="{90D57764-50D9-4ED1-93C7-AA75CC5BFAB8}" srcOrd="15" destOrd="0" presId="urn:microsoft.com/office/officeart/2005/8/layout/cycle2"/>
    <dgm:cxn modelId="{6BB4BD0C-8904-42D8-B34C-A4D540D15FCB}" type="presParOf" srcId="{90D57764-50D9-4ED1-93C7-AA75CC5BFAB8}" destId="{9750F4B4-1602-4491-9EB6-F44DF29E53DF}" srcOrd="0" destOrd="0" presId="urn:microsoft.com/office/officeart/2005/8/layout/cycle2"/>
    <dgm:cxn modelId="{4BCCAD06-2EE7-4F31-B1F0-7E49693C6C48}" type="presParOf" srcId="{EC7F5E67-01C8-4371-976C-4759AED9FA44}" destId="{E5D08AA4-F912-4C8D-824D-18ACE41DFB15}" srcOrd="16" destOrd="0" presId="urn:microsoft.com/office/officeart/2005/8/layout/cycle2"/>
    <dgm:cxn modelId="{01F652ED-49CD-4C77-B47D-D9780F1F8B95}" type="presParOf" srcId="{EC7F5E67-01C8-4371-976C-4759AED9FA44}" destId="{F1BB7C9D-EDAB-46DD-9516-66D6519BC2C9}" srcOrd="17" destOrd="0" presId="urn:microsoft.com/office/officeart/2005/8/layout/cycle2"/>
    <dgm:cxn modelId="{183B7272-181A-4D50-8376-37194C4620E5}" type="presParOf" srcId="{F1BB7C9D-EDAB-46DD-9516-66D6519BC2C9}" destId="{1F299087-D5A8-4BA8-A9ED-D0DA404C0CB5}" srcOrd="0" destOrd="0" presId="urn:microsoft.com/office/officeart/2005/8/layout/cycle2"/>
    <dgm:cxn modelId="{324B412D-DAC1-4430-8FA5-6F6682C5CEBA}" type="presParOf" srcId="{EC7F5E67-01C8-4371-976C-4759AED9FA44}" destId="{A48998F4-0BD0-4B68-9CBF-65029E06CCE8}" srcOrd="18" destOrd="0" presId="urn:microsoft.com/office/officeart/2005/8/layout/cycle2"/>
    <dgm:cxn modelId="{8B5A38E9-9A2C-4D53-9B35-82F030D2C79D}" type="presParOf" srcId="{EC7F5E67-01C8-4371-976C-4759AED9FA44}" destId="{2101CE09-4336-4724-9D54-C3DBED6666B7}" srcOrd="19" destOrd="0" presId="urn:microsoft.com/office/officeart/2005/8/layout/cycle2"/>
    <dgm:cxn modelId="{AC2B4F20-E336-42F9-B18C-34BE23FC8A98}" type="presParOf" srcId="{2101CE09-4336-4724-9D54-C3DBED6666B7}" destId="{CC1E8162-401B-4D15-B746-718114783213}" srcOrd="0" destOrd="0" presId="urn:microsoft.com/office/officeart/2005/8/layout/cycle2"/>
    <dgm:cxn modelId="{9431F496-5B4E-442E-9444-928E3F22B347}" type="presParOf" srcId="{EC7F5E67-01C8-4371-976C-4759AED9FA44}" destId="{7963517C-25D2-4FF1-9828-FF9871C41E49}" srcOrd="20" destOrd="0" presId="urn:microsoft.com/office/officeart/2005/8/layout/cycle2"/>
    <dgm:cxn modelId="{C3AF30FF-7359-4705-9497-C5BDD0F11011}" type="presParOf" srcId="{EC7F5E67-01C8-4371-976C-4759AED9FA44}" destId="{FA28C8EF-D56A-4AD6-AC77-F66F235EF0FA}" srcOrd="21" destOrd="0" presId="urn:microsoft.com/office/officeart/2005/8/layout/cycle2"/>
    <dgm:cxn modelId="{2F02071C-E0BB-4F17-A218-536FF43EECC9}" type="presParOf" srcId="{FA28C8EF-D56A-4AD6-AC77-F66F235EF0FA}" destId="{2E6F2475-1E61-4D78-9CEA-789D950E26C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B2F90-5409-4918-A330-3A3885CA95FB}">
      <dsp:nvSpPr>
        <dsp:cNvPr id="0" name=""/>
        <dsp:cNvSpPr/>
      </dsp:nvSpPr>
      <dsp:spPr>
        <a:xfrm>
          <a:off x="618116" y="32667"/>
          <a:ext cx="508636" cy="5086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1</a:t>
          </a:r>
        </a:p>
      </dsp:txBody>
      <dsp:txXfrm>
        <a:off x="692604" y="107155"/>
        <a:ext cx="359660" cy="359660"/>
      </dsp:txXfrm>
    </dsp:sp>
    <dsp:sp modelId="{7EE0A78F-551D-479F-BC0B-105C8050E3C4}">
      <dsp:nvSpPr>
        <dsp:cNvPr id="0" name=""/>
        <dsp:cNvSpPr/>
      </dsp:nvSpPr>
      <dsp:spPr>
        <a:xfrm rot="2160000">
          <a:off x="1110678" y="423368"/>
          <a:ext cx="135218" cy="1716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1114552" y="445779"/>
        <a:ext cx="94653" cy="102998"/>
      </dsp:txXfrm>
    </dsp:sp>
    <dsp:sp modelId="{B554ABC4-9FE3-451F-A1DC-BF4400A139C6}">
      <dsp:nvSpPr>
        <dsp:cNvPr id="0" name=""/>
        <dsp:cNvSpPr/>
      </dsp:nvSpPr>
      <dsp:spPr>
        <a:xfrm>
          <a:off x="1236016" y="481597"/>
          <a:ext cx="508636" cy="5086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2</a:t>
          </a:r>
        </a:p>
      </dsp:txBody>
      <dsp:txXfrm>
        <a:off x="1310504" y="556085"/>
        <a:ext cx="359660" cy="359660"/>
      </dsp:txXfrm>
    </dsp:sp>
    <dsp:sp modelId="{06CF0B52-AD25-4910-A4BC-A435CD2134CA}">
      <dsp:nvSpPr>
        <dsp:cNvPr id="0" name=""/>
        <dsp:cNvSpPr/>
      </dsp:nvSpPr>
      <dsp:spPr>
        <a:xfrm rot="6480000">
          <a:off x="1305898" y="1009636"/>
          <a:ext cx="135218" cy="1716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 rot="10800000">
        <a:off x="1332448" y="1024679"/>
        <a:ext cx="94653" cy="102998"/>
      </dsp:txXfrm>
    </dsp:sp>
    <dsp:sp modelId="{0E17A144-2D6D-45BE-BECF-EB1C5A4DEA86}">
      <dsp:nvSpPr>
        <dsp:cNvPr id="0" name=""/>
        <dsp:cNvSpPr/>
      </dsp:nvSpPr>
      <dsp:spPr>
        <a:xfrm>
          <a:off x="999999" y="1207982"/>
          <a:ext cx="508636" cy="5086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3</a:t>
          </a:r>
        </a:p>
      </dsp:txBody>
      <dsp:txXfrm>
        <a:off x="1074487" y="1282470"/>
        <a:ext cx="359660" cy="359660"/>
      </dsp:txXfrm>
    </dsp:sp>
    <dsp:sp modelId="{2E1A5098-B674-4932-8937-F81C71955E93}">
      <dsp:nvSpPr>
        <dsp:cNvPr id="0" name=""/>
        <dsp:cNvSpPr/>
      </dsp:nvSpPr>
      <dsp:spPr>
        <a:xfrm rot="10800000">
          <a:off x="808652" y="1376468"/>
          <a:ext cx="135218" cy="1716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 rot="10800000">
        <a:off x="849217" y="1410801"/>
        <a:ext cx="94653" cy="102998"/>
      </dsp:txXfrm>
    </dsp:sp>
    <dsp:sp modelId="{BEC6016E-75A5-44F0-A494-24EFD7B7253C}">
      <dsp:nvSpPr>
        <dsp:cNvPr id="0" name=""/>
        <dsp:cNvSpPr/>
      </dsp:nvSpPr>
      <dsp:spPr>
        <a:xfrm>
          <a:off x="236233" y="1207982"/>
          <a:ext cx="508636" cy="5086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4</a:t>
          </a:r>
        </a:p>
      </dsp:txBody>
      <dsp:txXfrm>
        <a:off x="310721" y="1282470"/>
        <a:ext cx="359660" cy="359660"/>
      </dsp:txXfrm>
    </dsp:sp>
    <dsp:sp modelId="{BD09935D-D8CB-4275-8400-44EC74F8E835}">
      <dsp:nvSpPr>
        <dsp:cNvPr id="0" name=""/>
        <dsp:cNvSpPr/>
      </dsp:nvSpPr>
      <dsp:spPr>
        <a:xfrm rot="15120000">
          <a:off x="306116" y="1016915"/>
          <a:ext cx="135218" cy="1716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 rot="10800000">
        <a:off x="332666" y="1070538"/>
        <a:ext cx="94653" cy="102998"/>
      </dsp:txXfrm>
    </dsp:sp>
    <dsp:sp modelId="{AF73049B-5B8E-4CB6-98D1-6D5822EFD192}">
      <dsp:nvSpPr>
        <dsp:cNvPr id="0" name=""/>
        <dsp:cNvSpPr/>
      </dsp:nvSpPr>
      <dsp:spPr>
        <a:xfrm>
          <a:off x="216" y="481597"/>
          <a:ext cx="508636" cy="5086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0</a:t>
          </a:r>
        </a:p>
      </dsp:txBody>
      <dsp:txXfrm>
        <a:off x="74704" y="556085"/>
        <a:ext cx="359660" cy="359660"/>
      </dsp:txXfrm>
    </dsp:sp>
    <dsp:sp modelId="{F0135D69-6CDF-479B-AB36-76BE2D184E66}">
      <dsp:nvSpPr>
        <dsp:cNvPr id="0" name=""/>
        <dsp:cNvSpPr/>
      </dsp:nvSpPr>
      <dsp:spPr>
        <a:xfrm rot="19440000">
          <a:off x="492779" y="427867"/>
          <a:ext cx="135218" cy="1716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496653" y="474122"/>
        <a:ext cx="94653" cy="10299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B2F90-5409-4918-A330-3A3885CA95FB}">
      <dsp:nvSpPr>
        <dsp:cNvPr id="0" name=""/>
        <dsp:cNvSpPr/>
      </dsp:nvSpPr>
      <dsp:spPr>
        <a:xfrm>
          <a:off x="269810" y="14259"/>
          <a:ext cx="222021" cy="2220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</a:t>
          </a:r>
        </a:p>
      </dsp:txBody>
      <dsp:txXfrm>
        <a:off x="302324" y="46773"/>
        <a:ext cx="156993" cy="156993"/>
      </dsp:txXfrm>
    </dsp:sp>
    <dsp:sp modelId="{7EE0A78F-551D-479F-BC0B-105C8050E3C4}">
      <dsp:nvSpPr>
        <dsp:cNvPr id="0" name=""/>
        <dsp:cNvSpPr/>
      </dsp:nvSpPr>
      <dsp:spPr>
        <a:xfrm rot="2160000">
          <a:off x="484816" y="184802"/>
          <a:ext cx="59023" cy="74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6507" y="194584"/>
        <a:ext cx="41316" cy="44960"/>
      </dsp:txXfrm>
    </dsp:sp>
    <dsp:sp modelId="{B554ABC4-9FE3-451F-A1DC-BF4400A139C6}">
      <dsp:nvSpPr>
        <dsp:cNvPr id="0" name=""/>
        <dsp:cNvSpPr/>
      </dsp:nvSpPr>
      <dsp:spPr>
        <a:xfrm>
          <a:off x="539526" y="210219"/>
          <a:ext cx="222021" cy="222021"/>
        </a:xfrm>
        <a:prstGeom prst="ellipse">
          <a:avLst/>
        </a:prstGeom>
        <a:gradFill rotWithShape="1">
          <a:gsLst>
            <a:gs pos="0">
              <a:schemeClr val="accent4">
                <a:shade val="85000"/>
                <a:satMod val="130000"/>
              </a:schemeClr>
            </a:gs>
            <a:gs pos="34000">
              <a:schemeClr val="accent4">
                <a:shade val="87000"/>
                <a:satMod val="125000"/>
              </a:schemeClr>
            </a:gs>
            <a:gs pos="70000">
              <a:schemeClr val="accent4">
                <a:tint val="100000"/>
                <a:shade val="90000"/>
                <a:satMod val="130000"/>
              </a:schemeClr>
            </a:gs>
            <a:gs pos="100000">
              <a:schemeClr val="accent4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</a:t>
          </a:r>
        </a:p>
      </dsp:txBody>
      <dsp:txXfrm>
        <a:off x="572040" y="242733"/>
        <a:ext cx="156993" cy="156993"/>
      </dsp:txXfrm>
    </dsp:sp>
    <dsp:sp modelId="{06CF0B52-AD25-4910-A4BC-A435CD2134CA}">
      <dsp:nvSpPr>
        <dsp:cNvPr id="0" name=""/>
        <dsp:cNvSpPr/>
      </dsp:nvSpPr>
      <dsp:spPr>
        <a:xfrm rot="6480000">
          <a:off x="570030" y="440710"/>
          <a:ext cx="59023" cy="74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581619" y="447276"/>
        <a:ext cx="41316" cy="44960"/>
      </dsp:txXfrm>
    </dsp:sp>
    <dsp:sp modelId="{0E17A144-2D6D-45BE-BECF-EB1C5A4DEA86}">
      <dsp:nvSpPr>
        <dsp:cNvPr id="0" name=""/>
        <dsp:cNvSpPr/>
      </dsp:nvSpPr>
      <dsp:spPr>
        <a:xfrm>
          <a:off x="436504" y="527289"/>
          <a:ext cx="222021" cy="2220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3</a:t>
          </a:r>
        </a:p>
      </dsp:txBody>
      <dsp:txXfrm>
        <a:off x="469018" y="559803"/>
        <a:ext cx="156993" cy="156993"/>
      </dsp:txXfrm>
    </dsp:sp>
    <dsp:sp modelId="{2E1A5098-B674-4932-8937-F81C71955E93}">
      <dsp:nvSpPr>
        <dsp:cNvPr id="0" name=""/>
        <dsp:cNvSpPr/>
      </dsp:nvSpPr>
      <dsp:spPr>
        <a:xfrm rot="10800000">
          <a:off x="352980" y="600834"/>
          <a:ext cx="59023" cy="74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70687" y="615820"/>
        <a:ext cx="41316" cy="44960"/>
      </dsp:txXfrm>
    </dsp:sp>
    <dsp:sp modelId="{BEC6016E-75A5-44F0-A494-24EFD7B7253C}">
      <dsp:nvSpPr>
        <dsp:cNvPr id="0" name=""/>
        <dsp:cNvSpPr/>
      </dsp:nvSpPr>
      <dsp:spPr>
        <a:xfrm>
          <a:off x="103116" y="527289"/>
          <a:ext cx="222021" cy="2220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4</a:t>
          </a:r>
        </a:p>
      </dsp:txBody>
      <dsp:txXfrm>
        <a:off x="135630" y="559803"/>
        <a:ext cx="156993" cy="156993"/>
      </dsp:txXfrm>
    </dsp:sp>
    <dsp:sp modelId="{BD09935D-D8CB-4275-8400-44EC74F8E835}">
      <dsp:nvSpPr>
        <dsp:cNvPr id="0" name=""/>
        <dsp:cNvSpPr/>
      </dsp:nvSpPr>
      <dsp:spPr>
        <a:xfrm rot="15120000">
          <a:off x="133621" y="443888"/>
          <a:ext cx="59023" cy="74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45210" y="467294"/>
        <a:ext cx="41316" cy="44960"/>
      </dsp:txXfrm>
    </dsp:sp>
    <dsp:sp modelId="{AF73049B-5B8E-4CB6-98D1-6D5822EFD192}">
      <dsp:nvSpPr>
        <dsp:cNvPr id="0" name=""/>
        <dsp:cNvSpPr/>
      </dsp:nvSpPr>
      <dsp:spPr>
        <a:xfrm>
          <a:off x="94" y="210219"/>
          <a:ext cx="222021" cy="2220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0</a:t>
          </a:r>
        </a:p>
      </dsp:txBody>
      <dsp:txXfrm>
        <a:off x="32608" y="242733"/>
        <a:ext cx="156993" cy="156993"/>
      </dsp:txXfrm>
    </dsp:sp>
    <dsp:sp modelId="{F0135D69-6CDF-479B-AB36-76BE2D184E66}">
      <dsp:nvSpPr>
        <dsp:cNvPr id="0" name=""/>
        <dsp:cNvSpPr/>
      </dsp:nvSpPr>
      <dsp:spPr>
        <a:xfrm rot="19440000">
          <a:off x="215100" y="186766"/>
          <a:ext cx="59023" cy="74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16791" y="206956"/>
        <a:ext cx="41316" cy="4496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B2F90-5409-4918-A330-3A3885CA95FB}">
      <dsp:nvSpPr>
        <dsp:cNvPr id="0" name=""/>
        <dsp:cNvSpPr/>
      </dsp:nvSpPr>
      <dsp:spPr>
        <a:xfrm>
          <a:off x="293797" y="8538"/>
          <a:ext cx="174047" cy="174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1</a:t>
          </a:r>
        </a:p>
      </dsp:txBody>
      <dsp:txXfrm>
        <a:off x="319286" y="34027"/>
        <a:ext cx="123069" cy="123069"/>
      </dsp:txXfrm>
    </dsp:sp>
    <dsp:sp modelId="{7EE0A78F-551D-479F-BC0B-105C8050E3C4}">
      <dsp:nvSpPr>
        <dsp:cNvPr id="0" name=""/>
        <dsp:cNvSpPr/>
      </dsp:nvSpPr>
      <dsp:spPr>
        <a:xfrm rot="1542857">
          <a:off x="474234" y="122313"/>
          <a:ext cx="46251" cy="587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4921" y="131051"/>
        <a:ext cx="32376" cy="35244"/>
      </dsp:txXfrm>
    </dsp:sp>
    <dsp:sp modelId="{B554ABC4-9FE3-451F-A1DC-BF4400A139C6}">
      <dsp:nvSpPr>
        <dsp:cNvPr id="0" name=""/>
        <dsp:cNvSpPr/>
      </dsp:nvSpPr>
      <dsp:spPr>
        <a:xfrm>
          <a:off x="529234" y="121918"/>
          <a:ext cx="174047" cy="174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2</a:t>
          </a:r>
        </a:p>
      </dsp:txBody>
      <dsp:txXfrm>
        <a:off x="554723" y="147407"/>
        <a:ext cx="123069" cy="123069"/>
      </dsp:txXfrm>
    </dsp:sp>
    <dsp:sp modelId="{06CF0B52-AD25-4910-A4BC-A435CD2134CA}">
      <dsp:nvSpPr>
        <dsp:cNvPr id="0" name=""/>
        <dsp:cNvSpPr/>
      </dsp:nvSpPr>
      <dsp:spPr>
        <a:xfrm rot="4628571">
          <a:off x="621914" y="305676"/>
          <a:ext cx="46251" cy="587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27308" y="310660"/>
        <a:ext cx="32376" cy="35244"/>
      </dsp:txXfrm>
    </dsp:sp>
    <dsp:sp modelId="{0E17A144-2D6D-45BE-BECF-EB1C5A4DEA86}">
      <dsp:nvSpPr>
        <dsp:cNvPr id="0" name=""/>
        <dsp:cNvSpPr/>
      </dsp:nvSpPr>
      <dsp:spPr>
        <a:xfrm>
          <a:off x="587382" y="376681"/>
          <a:ext cx="174047" cy="174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3</a:t>
          </a:r>
        </a:p>
      </dsp:txBody>
      <dsp:txXfrm>
        <a:off x="612871" y="402170"/>
        <a:ext cx="123069" cy="123069"/>
      </dsp:txXfrm>
    </dsp:sp>
    <dsp:sp modelId="{2E1A5098-B674-4932-8937-F81C71955E93}">
      <dsp:nvSpPr>
        <dsp:cNvPr id="0" name=""/>
        <dsp:cNvSpPr/>
      </dsp:nvSpPr>
      <dsp:spPr>
        <a:xfrm rot="7714286">
          <a:off x="570632" y="535463"/>
          <a:ext cx="46251" cy="587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581895" y="541787"/>
        <a:ext cx="32376" cy="35244"/>
      </dsp:txXfrm>
    </dsp:sp>
    <dsp:sp modelId="{BEC6016E-75A5-44F0-A494-24EFD7B7253C}">
      <dsp:nvSpPr>
        <dsp:cNvPr id="0" name=""/>
        <dsp:cNvSpPr/>
      </dsp:nvSpPr>
      <dsp:spPr>
        <a:xfrm>
          <a:off x="424455" y="580985"/>
          <a:ext cx="174047" cy="174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4</a:t>
          </a:r>
        </a:p>
      </dsp:txBody>
      <dsp:txXfrm>
        <a:off x="449944" y="606474"/>
        <a:ext cx="123069" cy="123069"/>
      </dsp:txXfrm>
    </dsp:sp>
    <dsp:sp modelId="{BD09935D-D8CB-4275-8400-44EC74F8E835}">
      <dsp:nvSpPr>
        <dsp:cNvPr id="0" name=""/>
        <dsp:cNvSpPr/>
      </dsp:nvSpPr>
      <dsp:spPr>
        <a:xfrm rot="10800000">
          <a:off x="359004" y="638638"/>
          <a:ext cx="46251" cy="587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72879" y="650386"/>
        <a:ext cx="32376" cy="35244"/>
      </dsp:txXfrm>
    </dsp:sp>
    <dsp:sp modelId="{AF73049B-5B8E-4CB6-98D1-6D5822EFD192}">
      <dsp:nvSpPr>
        <dsp:cNvPr id="0" name=""/>
        <dsp:cNvSpPr/>
      </dsp:nvSpPr>
      <dsp:spPr>
        <a:xfrm>
          <a:off x="163140" y="580985"/>
          <a:ext cx="174047" cy="174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5</a:t>
          </a:r>
        </a:p>
      </dsp:txBody>
      <dsp:txXfrm>
        <a:off x="188629" y="606474"/>
        <a:ext cx="123069" cy="123069"/>
      </dsp:txXfrm>
    </dsp:sp>
    <dsp:sp modelId="{F0135D69-6CDF-479B-AB36-76BE2D184E66}">
      <dsp:nvSpPr>
        <dsp:cNvPr id="0" name=""/>
        <dsp:cNvSpPr/>
      </dsp:nvSpPr>
      <dsp:spPr>
        <a:xfrm rot="13885714">
          <a:off x="146390" y="537510"/>
          <a:ext cx="46251" cy="587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57653" y="554682"/>
        <a:ext cx="32376" cy="35244"/>
      </dsp:txXfrm>
    </dsp:sp>
    <dsp:sp modelId="{B790A77B-22DF-4FE2-8F01-989A6843F5EC}">
      <dsp:nvSpPr>
        <dsp:cNvPr id="0" name=""/>
        <dsp:cNvSpPr/>
      </dsp:nvSpPr>
      <dsp:spPr>
        <a:xfrm>
          <a:off x="213" y="376681"/>
          <a:ext cx="174047" cy="174047"/>
        </a:xfrm>
        <a:prstGeom prst="ellipse">
          <a:avLst/>
        </a:prstGeom>
        <a:gradFill rotWithShape="1">
          <a:gsLst>
            <a:gs pos="0">
              <a:schemeClr val="accent4">
                <a:shade val="85000"/>
                <a:satMod val="130000"/>
              </a:schemeClr>
            </a:gs>
            <a:gs pos="34000">
              <a:schemeClr val="accent4">
                <a:shade val="87000"/>
                <a:satMod val="125000"/>
              </a:schemeClr>
            </a:gs>
            <a:gs pos="70000">
              <a:schemeClr val="accent4">
                <a:tint val="100000"/>
                <a:shade val="90000"/>
                <a:satMod val="130000"/>
              </a:schemeClr>
            </a:gs>
            <a:gs pos="100000">
              <a:schemeClr val="accent4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6</a:t>
          </a:r>
        </a:p>
      </dsp:txBody>
      <dsp:txXfrm>
        <a:off x="25702" y="402170"/>
        <a:ext cx="123069" cy="123069"/>
      </dsp:txXfrm>
    </dsp:sp>
    <dsp:sp modelId="{35C09833-E41A-4B14-A159-92CB968A81C9}">
      <dsp:nvSpPr>
        <dsp:cNvPr id="0" name=""/>
        <dsp:cNvSpPr/>
      </dsp:nvSpPr>
      <dsp:spPr>
        <a:xfrm rot="16971429">
          <a:off x="92893" y="308229"/>
          <a:ext cx="46251" cy="587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8287" y="326741"/>
        <a:ext cx="32376" cy="35244"/>
      </dsp:txXfrm>
    </dsp:sp>
    <dsp:sp modelId="{F48C7833-9D7D-477D-846D-B5E286CCFD7D}">
      <dsp:nvSpPr>
        <dsp:cNvPr id="0" name=""/>
        <dsp:cNvSpPr/>
      </dsp:nvSpPr>
      <dsp:spPr>
        <a:xfrm>
          <a:off x="58361" y="121918"/>
          <a:ext cx="174047" cy="174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0</a:t>
          </a:r>
        </a:p>
      </dsp:txBody>
      <dsp:txXfrm>
        <a:off x="83850" y="147407"/>
        <a:ext cx="123069" cy="123069"/>
      </dsp:txXfrm>
    </dsp:sp>
    <dsp:sp modelId="{70E6D273-E68D-4585-B613-E6B81ADDF88A}">
      <dsp:nvSpPr>
        <dsp:cNvPr id="0" name=""/>
        <dsp:cNvSpPr/>
      </dsp:nvSpPr>
      <dsp:spPr>
        <a:xfrm rot="20057143">
          <a:off x="238797" y="123449"/>
          <a:ext cx="46251" cy="587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9484" y="138207"/>
        <a:ext cx="32376" cy="3524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B2F90-5409-4918-A330-3A3885CA95FB}">
      <dsp:nvSpPr>
        <dsp:cNvPr id="0" name=""/>
        <dsp:cNvSpPr/>
      </dsp:nvSpPr>
      <dsp:spPr>
        <a:xfrm>
          <a:off x="320202" y="4262"/>
          <a:ext cx="121238" cy="121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1</a:t>
          </a:r>
        </a:p>
      </dsp:txBody>
      <dsp:txXfrm>
        <a:off x="337957" y="22017"/>
        <a:ext cx="85728" cy="85728"/>
      </dsp:txXfrm>
    </dsp:sp>
    <dsp:sp modelId="{7EE0A78F-551D-479F-BC0B-105C8050E3C4}">
      <dsp:nvSpPr>
        <dsp:cNvPr id="0" name=""/>
        <dsp:cNvSpPr/>
      </dsp:nvSpPr>
      <dsp:spPr>
        <a:xfrm rot="981818">
          <a:off x="451210" y="69838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>
        <a:off x="451406" y="76654"/>
        <a:ext cx="22637" cy="24551"/>
      </dsp:txXfrm>
    </dsp:sp>
    <dsp:sp modelId="{B554ABC4-9FE3-451F-A1DC-BF4400A139C6}">
      <dsp:nvSpPr>
        <dsp:cNvPr id="0" name=""/>
        <dsp:cNvSpPr/>
      </dsp:nvSpPr>
      <dsp:spPr>
        <a:xfrm>
          <a:off x="495075" y="55609"/>
          <a:ext cx="121238" cy="121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2</a:t>
          </a:r>
        </a:p>
      </dsp:txBody>
      <dsp:txXfrm>
        <a:off x="512830" y="73364"/>
        <a:ext cx="85728" cy="85728"/>
      </dsp:txXfrm>
    </dsp:sp>
    <dsp:sp modelId="{06CF0B52-AD25-4910-A4BC-A435CD2134CA}">
      <dsp:nvSpPr>
        <dsp:cNvPr id="0" name=""/>
        <dsp:cNvSpPr/>
      </dsp:nvSpPr>
      <dsp:spPr>
        <a:xfrm rot="2945455">
          <a:off x="598601" y="163948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>
        <a:off x="600275" y="168465"/>
        <a:ext cx="22637" cy="24551"/>
      </dsp:txXfrm>
    </dsp:sp>
    <dsp:sp modelId="{0E17A144-2D6D-45BE-BECF-EB1C5A4DEA86}">
      <dsp:nvSpPr>
        <dsp:cNvPr id="0" name=""/>
        <dsp:cNvSpPr/>
      </dsp:nvSpPr>
      <dsp:spPr>
        <a:xfrm>
          <a:off x="614427" y="193349"/>
          <a:ext cx="121238" cy="121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3</a:t>
          </a:r>
        </a:p>
      </dsp:txBody>
      <dsp:txXfrm>
        <a:off x="632182" y="211104"/>
        <a:ext cx="85728" cy="85728"/>
      </dsp:txXfrm>
    </dsp:sp>
    <dsp:sp modelId="{2E1A5098-B674-4932-8937-F81C71955E93}">
      <dsp:nvSpPr>
        <dsp:cNvPr id="0" name=""/>
        <dsp:cNvSpPr/>
      </dsp:nvSpPr>
      <dsp:spPr>
        <a:xfrm rot="4909091">
          <a:off x="671715" y="322803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>
        <a:off x="675876" y="326184"/>
        <a:ext cx="22637" cy="24551"/>
      </dsp:txXfrm>
    </dsp:sp>
    <dsp:sp modelId="{BEC6016E-75A5-44F0-A494-24EFD7B7253C}">
      <dsp:nvSpPr>
        <dsp:cNvPr id="0" name=""/>
        <dsp:cNvSpPr/>
      </dsp:nvSpPr>
      <dsp:spPr>
        <a:xfrm>
          <a:off x="640365" y="373750"/>
          <a:ext cx="121238" cy="121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4</a:t>
          </a:r>
        </a:p>
      </dsp:txBody>
      <dsp:txXfrm>
        <a:off x="658120" y="391505"/>
        <a:ext cx="85728" cy="85728"/>
      </dsp:txXfrm>
    </dsp:sp>
    <dsp:sp modelId="{BD09935D-D8CB-4275-8400-44EC74F8E835}">
      <dsp:nvSpPr>
        <dsp:cNvPr id="0" name=""/>
        <dsp:cNvSpPr/>
      </dsp:nvSpPr>
      <dsp:spPr>
        <a:xfrm rot="6872727">
          <a:off x="647338" y="495970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 rot="10800000">
        <a:off x="654204" y="499740"/>
        <a:ext cx="22637" cy="24551"/>
      </dsp:txXfrm>
    </dsp:sp>
    <dsp:sp modelId="{AF73049B-5B8E-4CB6-98D1-6D5822EFD192}">
      <dsp:nvSpPr>
        <dsp:cNvPr id="0" name=""/>
        <dsp:cNvSpPr/>
      </dsp:nvSpPr>
      <dsp:spPr>
        <a:xfrm>
          <a:off x="564653" y="539535"/>
          <a:ext cx="121238" cy="121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5</a:t>
          </a:r>
        </a:p>
      </dsp:txBody>
      <dsp:txXfrm>
        <a:off x="582408" y="557290"/>
        <a:ext cx="85728" cy="85728"/>
      </dsp:txXfrm>
    </dsp:sp>
    <dsp:sp modelId="{F0135D69-6CDF-479B-AB36-76BE2D184E66}">
      <dsp:nvSpPr>
        <dsp:cNvPr id="0" name=""/>
        <dsp:cNvSpPr/>
      </dsp:nvSpPr>
      <dsp:spPr>
        <a:xfrm rot="8836364">
          <a:off x="533211" y="628468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 rot="10800000">
        <a:off x="542143" y="634028"/>
        <a:ext cx="22637" cy="24551"/>
      </dsp:txXfrm>
    </dsp:sp>
    <dsp:sp modelId="{9CDC0BF7-7DC8-4112-86AF-7B2CBDCF2041}">
      <dsp:nvSpPr>
        <dsp:cNvPr id="0" name=""/>
        <dsp:cNvSpPr/>
      </dsp:nvSpPr>
      <dsp:spPr>
        <a:xfrm>
          <a:off x="411330" y="638070"/>
          <a:ext cx="121238" cy="121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6</a:t>
          </a:r>
        </a:p>
      </dsp:txBody>
      <dsp:txXfrm>
        <a:off x="429085" y="655825"/>
        <a:ext cx="85728" cy="85728"/>
      </dsp:txXfrm>
    </dsp:sp>
    <dsp:sp modelId="{ECBD404D-B7DF-484B-991E-2C5C4ED562BE}">
      <dsp:nvSpPr>
        <dsp:cNvPr id="0" name=""/>
        <dsp:cNvSpPr/>
      </dsp:nvSpPr>
      <dsp:spPr>
        <a:xfrm rot="10800000">
          <a:off x="365567" y="678230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 rot="10800000">
        <a:off x="375269" y="686413"/>
        <a:ext cx="22637" cy="24551"/>
      </dsp:txXfrm>
    </dsp:sp>
    <dsp:sp modelId="{26A79F26-6D93-4427-AA86-2764A4C28D8B}">
      <dsp:nvSpPr>
        <dsp:cNvPr id="0" name=""/>
        <dsp:cNvSpPr/>
      </dsp:nvSpPr>
      <dsp:spPr>
        <a:xfrm>
          <a:off x="229074" y="638070"/>
          <a:ext cx="121238" cy="121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7</a:t>
          </a:r>
        </a:p>
      </dsp:txBody>
      <dsp:txXfrm>
        <a:off x="246829" y="655825"/>
        <a:ext cx="85728" cy="85728"/>
      </dsp:txXfrm>
    </dsp:sp>
    <dsp:sp modelId="{D1446F9B-2D17-4883-94BE-BA91C76E19E1}">
      <dsp:nvSpPr>
        <dsp:cNvPr id="0" name=""/>
        <dsp:cNvSpPr/>
      </dsp:nvSpPr>
      <dsp:spPr>
        <a:xfrm rot="12763636">
          <a:off x="197632" y="629457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 rot="10800000">
        <a:off x="206564" y="640263"/>
        <a:ext cx="22637" cy="24551"/>
      </dsp:txXfrm>
    </dsp:sp>
    <dsp:sp modelId="{A740426D-F4B0-47B2-87A0-BFBBAF0AEA82}">
      <dsp:nvSpPr>
        <dsp:cNvPr id="0" name=""/>
        <dsp:cNvSpPr/>
      </dsp:nvSpPr>
      <dsp:spPr>
        <a:xfrm>
          <a:off x="75751" y="539535"/>
          <a:ext cx="121238" cy="121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8</a:t>
          </a:r>
        </a:p>
      </dsp:txBody>
      <dsp:txXfrm>
        <a:off x="93506" y="557290"/>
        <a:ext cx="85728" cy="85728"/>
      </dsp:txXfrm>
    </dsp:sp>
    <dsp:sp modelId="{90D57764-50D9-4ED1-93C7-AA75CC5BFAB8}">
      <dsp:nvSpPr>
        <dsp:cNvPr id="0" name=""/>
        <dsp:cNvSpPr/>
      </dsp:nvSpPr>
      <dsp:spPr>
        <a:xfrm rot="14727273">
          <a:off x="82725" y="497635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 rot="10800000">
        <a:off x="89591" y="510231"/>
        <a:ext cx="22637" cy="24551"/>
      </dsp:txXfrm>
    </dsp:sp>
    <dsp:sp modelId="{E5D08AA4-F912-4C8D-824D-18ACE41DFB15}">
      <dsp:nvSpPr>
        <dsp:cNvPr id="0" name=""/>
        <dsp:cNvSpPr/>
      </dsp:nvSpPr>
      <dsp:spPr>
        <a:xfrm>
          <a:off x="39" y="373750"/>
          <a:ext cx="121238" cy="121238"/>
        </a:xfrm>
        <a:prstGeom prst="ellipse">
          <a:avLst/>
        </a:prstGeom>
        <a:gradFill rotWithShape="1">
          <a:gsLst>
            <a:gs pos="0">
              <a:schemeClr val="accent4">
                <a:shade val="85000"/>
                <a:satMod val="130000"/>
              </a:schemeClr>
            </a:gs>
            <a:gs pos="34000">
              <a:schemeClr val="accent4">
                <a:shade val="87000"/>
                <a:satMod val="125000"/>
              </a:schemeClr>
            </a:gs>
            <a:gs pos="70000">
              <a:schemeClr val="accent4">
                <a:tint val="100000"/>
                <a:shade val="90000"/>
                <a:satMod val="130000"/>
              </a:schemeClr>
            </a:gs>
            <a:gs pos="100000">
              <a:schemeClr val="accent4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9</a:t>
          </a:r>
        </a:p>
      </dsp:txBody>
      <dsp:txXfrm>
        <a:off x="17794" y="391505"/>
        <a:ext cx="85728" cy="85728"/>
      </dsp:txXfrm>
    </dsp:sp>
    <dsp:sp modelId="{F1BB7C9D-EDAB-46DD-9516-66D6519BC2C9}">
      <dsp:nvSpPr>
        <dsp:cNvPr id="0" name=""/>
        <dsp:cNvSpPr/>
      </dsp:nvSpPr>
      <dsp:spPr>
        <a:xfrm rot="16690909">
          <a:off x="57327" y="324615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>
        <a:off x="61488" y="337600"/>
        <a:ext cx="22637" cy="24551"/>
      </dsp:txXfrm>
    </dsp:sp>
    <dsp:sp modelId="{A48998F4-0BD0-4B68-9CBF-65029E06CCE8}">
      <dsp:nvSpPr>
        <dsp:cNvPr id="0" name=""/>
        <dsp:cNvSpPr/>
      </dsp:nvSpPr>
      <dsp:spPr>
        <a:xfrm>
          <a:off x="25977" y="193349"/>
          <a:ext cx="121238" cy="121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10</a:t>
          </a:r>
        </a:p>
      </dsp:txBody>
      <dsp:txXfrm>
        <a:off x="43732" y="211104"/>
        <a:ext cx="85728" cy="85728"/>
      </dsp:txXfrm>
    </dsp:sp>
    <dsp:sp modelId="{2101CE09-4336-4724-9D54-C3DBED6666B7}">
      <dsp:nvSpPr>
        <dsp:cNvPr id="0" name=""/>
        <dsp:cNvSpPr/>
      </dsp:nvSpPr>
      <dsp:spPr>
        <a:xfrm rot="18654545">
          <a:off x="129503" y="165331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>
        <a:off x="131177" y="177180"/>
        <a:ext cx="22637" cy="24551"/>
      </dsp:txXfrm>
    </dsp:sp>
    <dsp:sp modelId="{7963517C-25D2-4FF1-9828-FF9871C41E49}">
      <dsp:nvSpPr>
        <dsp:cNvPr id="0" name=""/>
        <dsp:cNvSpPr/>
      </dsp:nvSpPr>
      <dsp:spPr>
        <a:xfrm>
          <a:off x="145329" y="55609"/>
          <a:ext cx="121238" cy="121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0</a:t>
          </a:r>
        </a:p>
      </dsp:txBody>
      <dsp:txXfrm>
        <a:off x="163084" y="73364"/>
        <a:ext cx="85728" cy="85728"/>
      </dsp:txXfrm>
    </dsp:sp>
    <dsp:sp modelId="{FA28C8EF-D56A-4AD6-AC77-F66F235EF0FA}">
      <dsp:nvSpPr>
        <dsp:cNvPr id="0" name=""/>
        <dsp:cNvSpPr/>
      </dsp:nvSpPr>
      <dsp:spPr>
        <a:xfrm rot="20618182">
          <a:off x="276337" y="70354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>
        <a:off x="276533" y="79904"/>
        <a:ext cx="22637" cy="2455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B2F90-5409-4918-A330-3A3885CA95FB}">
      <dsp:nvSpPr>
        <dsp:cNvPr id="0" name=""/>
        <dsp:cNvSpPr/>
      </dsp:nvSpPr>
      <dsp:spPr>
        <a:xfrm>
          <a:off x="383314" y="20258"/>
          <a:ext cx="315422" cy="3154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</a:t>
          </a:r>
        </a:p>
      </dsp:txBody>
      <dsp:txXfrm>
        <a:off x="429506" y="66450"/>
        <a:ext cx="223038" cy="223038"/>
      </dsp:txXfrm>
    </dsp:sp>
    <dsp:sp modelId="{7EE0A78F-551D-479F-BC0B-105C8050E3C4}">
      <dsp:nvSpPr>
        <dsp:cNvPr id="0" name=""/>
        <dsp:cNvSpPr/>
      </dsp:nvSpPr>
      <dsp:spPr>
        <a:xfrm rot="2160000">
          <a:off x="688769" y="262545"/>
          <a:ext cx="83853" cy="1064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91171" y="276443"/>
        <a:ext cx="58697" cy="63873"/>
      </dsp:txXfrm>
    </dsp:sp>
    <dsp:sp modelId="{B554ABC4-9FE3-451F-A1DC-BF4400A139C6}">
      <dsp:nvSpPr>
        <dsp:cNvPr id="0" name=""/>
        <dsp:cNvSpPr/>
      </dsp:nvSpPr>
      <dsp:spPr>
        <a:xfrm>
          <a:off x="766495" y="298654"/>
          <a:ext cx="315422" cy="315422"/>
        </a:xfrm>
        <a:prstGeom prst="ellipse">
          <a:avLst/>
        </a:prstGeom>
        <a:gradFill rotWithShape="1">
          <a:gsLst>
            <a:gs pos="0">
              <a:schemeClr val="accent4">
                <a:shade val="85000"/>
                <a:satMod val="130000"/>
              </a:schemeClr>
            </a:gs>
            <a:gs pos="34000">
              <a:schemeClr val="accent4">
                <a:shade val="87000"/>
                <a:satMod val="125000"/>
              </a:schemeClr>
            </a:gs>
            <a:gs pos="70000">
              <a:schemeClr val="accent4">
                <a:tint val="100000"/>
                <a:shade val="90000"/>
                <a:satMod val="130000"/>
              </a:schemeClr>
            </a:gs>
            <a:gs pos="100000">
              <a:schemeClr val="accent4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</a:t>
          </a:r>
        </a:p>
      </dsp:txBody>
      <dsp:txXfrm>
        <a:off x="812687" y="344846"/>
        <a:ext cx="223038" cy="223038"/>
      </dsp:txXfrm>
    </dsp:sp>
    <dsp:sp modelId="{06CF0B52-AD25-4910-A4BC-A435CD2134CA}">
      <dsp:nvSpPr>
        <dsp:cNvPr id="0" name=""/>
        <dsp:cNvSpPr/>
      </dsp:nvSpPr>
      <dsp:spPr>
        <a:xfrm rot="6480000">
          <a:off x="809831" y="626109"/>
          <a:ext cx="83853" cy="1064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826296" y="635438"/>
        <a:ext cx="58697" cy="63873"/>
      </dsp:txXfrm>
    </dsp:sp>
    <dsp:sp modelId="{0E17A144-2D6D-45BE-BECF-EB1C5A4DEA86}">
      <dsp:nvSpPr>
        <dsp:cNvPr id="0" name=""/>
        <dsp:cNvSpPr/>
      </dsp:nvSpPr>
      <dsp:spPr>
        <a:xfrm>
          <a:off x="620133" y="749110"/>
          <a:ext cx="315422" cy="3154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3</a:t>
          </a:r>
        </a:p>
      </dsp:txBody>
      <dsp:txXfrm>
        <a:off x="666325" y="795302"/>
        <a:ext cx="223038" cy="223038"/>
      </dsp:txXfrm>
    </dsp:sp>
    <dsp:sp modelId="{2E1A5098-B674-4932-8937-F81C71955E93}">
      <dsp:nvSpPr>
        <dsp:cNvPr id="0" name=""/>
        <dsp:cNvSpPr/>
      </dsp:nvSpPr>
      <dsp:spPr>
        <a:xfrm rot="10800000">
          <a:off x="501472" y="853594"/>
          <a:ext cx="83853" cy="1064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526628" y="874885"/>
        <a:ext cx="58697" cy="63873"/>
      </dsp:txXfrm>
    </dsp:sp>
    <dsp:sp modelId="{BEC6016E-75A5-44F0-A494-24EFD7B7253C}">
      <dsp:nvSpPr>
        <dsp:cNvPr id="0" name=""/>
        <dsp:cNvSpPr/>
      </dsp:nvSpPr>
      <dsp:spPr>
        <a:xfrm>
          <a:off x="146496" y="749110"/>
          <a:ext cx="315422" cy="3154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4</a:t>
          </a:r>
        </a:p>
      </dsp:txBody>
      <dsp:txXfrm>
        <a:off x="192688" y="795302"/>
        <a:ext cx="223038" cy="223038"/>
      </dsp:txXfrm>
    </dsp:sp>
    <dsp:sp modelId="{BD09935D-D8CB-4275-8400-44EC74F8E835}">
      <dsp:nvSpPr>
        <dsp:cNvPr id="0" name=""/>
        <dsp:cNvSpPr/>
      </dsp:nvSpPr>
      <dsp:spPr>
        <a:xfrm rot="15120000">
          <a:off x="189833" y="630623"/>
          <a:ext cx="83853" cy="1064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06298" y="663876"/>
        <a:ext cx="58697" cy="63873"/>
      </dsp:txXfrm>
    </dsp:sp>
    <dsp:sp modelId="{AF73049B-5B8E-4CB6-98D1-6D5822EFD192}">
      <dsp:nvSpPr>
        <dsp:cNvPr id="0" name=""/>
        <dsp:cNvSpPr/>
      </dsp:nvSpPr>
      <dsp:spPr>
        <a:xfrm>
          <a:off x="134" y="298654"/>
          <a:ext cx="315422" cy="3154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0</a:t>
          </a:r>
        </a:p>
      </dsp:txBody>
      <dsp:txXfrm>
        <a:off x="46326" y="344846"/>
        <a:ext cx="223038" cy="223038"/>
      </dsp:txXfrm>
    </dsp:sp>
    <dsp:sp modelId="{F0135D69-6CDF-479B-AB36-76BE2D184E66}">
      <dsp:nvSpPr>
        <dsp:cNvPr id="0" name=""/>
        <dsp:cNvSpPr/>
      </dsp:nvSpPr>
      <dsp:spPr>
        <a:xfrm rot="19440000">
          <a:off x="305589" y="265335"/>
          <a:ext cx="83853" cy="1064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7991" y="294019"/>
        <a:ext cx="58697" cy="6387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B2F90-5409-4918-A330-3A3885CA95FB}">
      <dsp:nvSpPr>
        <dsp:cNvPr id="0" name=""/>
        <dsp:cNvSpPr/>
      </dsp:nvSpPr>
      <dsp:spPr>
        <a:xfrm>
          <a:off x="417393" y="12129"/>
          <a:ext cx="247265" cy="2472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</a:t>
          </a:r>
        </a:p>
      </dsp:txBody>
      <dsp:txXfrm>
        <a:off x="453604" y="48340"/>
        <a:ext cx="174843" cy="174843"/>
      </dsp:txXfrm>
    </dsp:sp>
    <dsp:sp modelId="{7EE0A78F-551D-479F-BC0B-105C8050E3C4}">
      <dsp:nvSpPr>
        <dsp:cNvPr id="0" name=""/>
        <dsp:cNvSpPr/>
      </dsp:nvSpPr>
      <dsp:spPr>
        <a:xfrm rot="1542857">
          <a:off x="673736" y="173768"/>
          <a:ext cx="65709" cy="83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74712" y="186181"/>
        <a:ext cx="45996" cy="50072"/>
      </dsp:txXfrm>
    </dsp:sp>
    <dsp:sp modelId="{B554ABC4-9FE3-451F-A1DC-BF4400A139C6}">
      <dsp:nvSpPr>
        <dsp:cNvPr id="0" name=""/>
        <dsp:cNvSpPr/>
      </dsp:nvSpPr>
      <dsp:spPr>
        <a:xfrm>
          <a:off x="751873" y="173207"/>
          <a:ext cx="247265" cy="2472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2</a:t>
          </a:r>
        </a:p>
      </dsp:txBody>
      <dsp:txXfrm>
        <a:off x="788084" y="209418"/>
        <a:ext cx="174843" cy="174843"/>
      </dsp:txXfrm>
    </dsp:sp>
    <dsp:sp modelId="{06CF0B52-AD25-4910-A4BC-A435CD2134CA}">
      <dsp:nvSpPr>
        <dsp:cNvPr id="0" name=""/>
        <dsp:cNvSpPr/>
      </dsp:nvSpPr>
      <dsp:spPr>
        <a:xfrm rot="4628571">
          <a:off x="883542" y="434269"/>
          <a:ext cx="65709" cy="83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91205" y="441350"/>
        <a:ext cx="45996" cy="50072"/>
      </dsp:txXfrm>
    </dsp:sp>
    <dsp:sp modelId="{0E17A144-2D6D-45BE-BECF-EB1C5A4DEA86}">
      <dsp:nvSpPr>
        <dsp:cNvPr id="0" name=""/>
        <dsp:cNvSpPr/>
      </dsp:nvSpPr>
      <dsp:spPr>
        <a:xfrm>
          <a:off x="834483" y="535144"/>
          <a:ext cx="247265" cy="2472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3</a:t>
          </a:r>
        </a:p>
      </dsp:txBody>
      <dsp:txXfrm>
        <a:off x="870694" y="571355"/>
        <a:ext cx="174843" cy="174843"/>
      </dsp:txXfrm>
    </dsp:sp>
    <dsp:sp modelId="{2E1A5098-B674-4932-8937-F81C71955E93}">
      <dsp:nvSpPr>
        <dsp:cNvPr id="0" name=""/>
        <dsp:cNvSpPr/>
      </dsp:nvSpPr>
      <dsp:spPr>
        <a:xfrm rot="7714286">
          <a:off x="810687" y="760722"/>
          <a:ext cx="65709" cy="83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826689" y="769706"/>
        <a:ext cx="45996" cy="50072"/>
      </dsp:txXfrm>
    </dsp:sp>
    <dsp:sp modelId="{BEC6016E-75A5-44F0-A494-24EFD7B7253C}">
      <dsp:nvSpPr>
        <dsp:cNvPr id="0" name=""/>
        <dsp:cNvSpPr/>
      </dsp:nvSpPr>
      <dsp:spPr>
        <a:xfrm>
          <a:off x="603015" y="825395"/>
          <a:ext cx="247265" cy="247265"/>
        </a:xfrm>
        <a:prstGeom prst="ellipse">
          <a:avLst/>
        </a:prstGeom>
        <a:gradFill rotWithShape="1">
          <a:gsLst>
            <a:gs pos="0">
              <a:schemeClr val="accent4">
                <a:shade val="85000"/>
                <a:satMod val="130000"/>
              </a:schemeClr>
            </a:gs>
            <a:gs pos="34000">
              <a:schemeClr val="accent4">
                <a:shade val="87000"/>
                <a:satMod val="125000"/>
              </a:schemeClr>
            </a:gs>
            <a:gs pos="70000">
              <a:schemeClr val="accent4">
                <a:tint val="100000"/>
                <a:shade val="90000"/>
                <a:satMod val="130000"/>
              </a:schemeClr>
            </a:gs>
            <a:gs pos="100000">
              <a:schemeClr val="accent4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4</a:t>
          </a:r>
        </a:p>
      </dsp:txBody>
      <dsp:txXfrm>
        <a:off x="639226" y="861606"/>
        <a:ext cx="174843" cy="174843"/>
      </dsp:txXfrm>
    </dsp:sp>
    <dsp:sp modelId="{BD09935D-D8CB-4275-8400-44EC74F8E835}">
      <dsp:nvSpPr>
        <dsp:cNvPr id="0" name=""/>
        <dsp:cNvSpPr/>
      </dsp:nvSpPr>
      <dsp:spPr>
        <a:xfrm rot="10800000">
          <a:off x="510031" y="907302"/>
          <a:ext cx="65709" cy="83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529744" y="923992"/>
        <a:ext cx="45996" cy="50072"/>
      </dsp:txXfrm>
    </dsp:sp>
    <dsp:sp modelId="{AF73049B-5B8E-4CB6-98D1-6D5822EFD192}">
      <dsp:nvSpPr>
        <dsp:cNvPr id="0" name=""/>
        <dsp:cNvSpPr/>
      </dsp:nvSpPr>
      <dsp:spPr>
        <a:xfrm>
          <a:off x="231770" y="825395"/>
          <a:ext cx="247265" cy="2472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5</a:t>
          </a:r>
        </a:p>
      </dsp:txBody>
      <dsp:txXfrm>
        <a:off x="267981" y="861606"/>
        <a:ext cx="174843" cy="174843"/>
      </dsp:txXfrm>
    </dsp:sp>
    <dsp:sp modelId="{F0135D69-6CDF-479B-AB36-76BE2D184E66}">
      <dsp:nvSpPr>
        <dsp:cNvPr id="0" name=""/>
        <dsp:cNvSpPr/>
      </dsp:nvSpPr>
      <dsp:spPr>
        <a:xfrm rot="13885714">
          <a:off x="207974" y="763630"/>
          <a:ext cx="65709" cy="83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23976" y="788026"/>
        <a:ext cx="45996" cy="50072"/>
      </dsp:txXfrm>
    </dsp:sp>
    <dsp:sp modelId="{B790A77B-22DF-4FE2-8F01-989A6843F5EC}">
      <dsp:nvSpPr>
        <dsp:cNvPr id="0" name=""/>
        <dsp:cNvSpPr/>
      </dsp:nvSpPr>
      <dsp:spPr>
        <a:xfrm>
          <a:off x="302" y="535144"/>
          <a:ext cx="247265" cy="2472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6</a:t>
          </a:r>
        </a:p>
      </dsp:txBody>
      <dsp:txXfrm>
        <a:off x="36513" y="571355"/>
        <a:ext cx="174843" cy="174843"/>
      </dsp:txXfrm>
    </dsp:sp>
    <dsp:sp modelId="{35C09833-E41A-4B14-A159-92CB968A81C9}">
      <dsp:nvSpPr>
        <dsp:cNvPr id="0" name=""/>
        <dsp:cNvSpPr/>
      </dsp:nvSpPr>
      <dsp:spPr>
        <a:xfrm rot="16971429">
          <a:off x="131972" y="437895"/>
          <a:ext cx="65709" cy="83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139635" y="464194"/>
        <a:ext cx="45996" cy="50072"/>
      </dsp:txXfrm>
    </dsp:sp>
    <dsp:sp modelId="{F48C7833-9D7D-477D-846D-B5E286CCFD7D}">
      <dsp:nvSpPr>
        <dsp:cNvPr id="0" name=""/>
        <dsp:cNvSpPr/>
      </dsp:nvSpPr>
      <dsp:spPr>
        <a:xfrm>
          <a:off x="82912" y="173207"/>
          <a:ext cx="247265" cy="2472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0</a:t>
          </a:r>
        </a:p>
      </dsp:txBody>
      <dsp:txXfrm>
        <a:off x="119123" y="209418"/>
        <a:ext cx="174843" cy="174843"/>
      </dsp:txXfrm>
    </dsp:sp>
    <dsp:sp modelId="{70E6D273-E68D-4585-B613-E6B81ADDF88A}">
      <dsp:nvSpPr>
        <dsp:cNvPr id="0" name=""/>
        <dsp:cNvSpPr/>
      </dsp:nvSpPr>
      <dsp:spPr>
        <a:xfrm rot="20057143">
          <a:off x="339255" y="175382"/>
          <a:ext cx="65709" cy="83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0231" y="196349"/>
        <a:ext cx="45996" cy="5007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B2F90-5409-4918-A330-3A3885CA95FB}">
      <dsp:nvSpPr>
        <dsp:cNvPr id="0" name=""/>
        <dsp:cNvSpPr/>
      </dsp:nvSpPr>
      <dsp:spPr>
        <a:xfrm>
          <a:off x="454905" y="6055"/>
          <a:ext cx="172240" cy="172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1</a:t>
          </a:r>
        </a:p>
      </dsp:txBody>
      <dsp:txXfrm>
        <a:off x="480129" y="31279"/>
        <a:ext cx="121792" cy="121792"/>
      </dsp:txXfrm>
    </dsp:sp>
    <dsp:sp modelId="{7EE0A78F-551D-479F-BC0B-105C8050E3C4}">
      <dsp:nvSpPr>
        <dsp:cNvPr id="0" name=""/>
        <dsp:cNvSpPr/>
      </dsp:nvSpPr>
      <dsp:spPr>
        <a:xfrm rot="981818">
          <a:off x="641025" y="99218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41304" y="108902"/>
        <a:ext cx="32160" cy="34879"/>
      </dsp:txXfrm>
    </dsp:sp>
    <dsp:sp modelId="{B554ABC4-9FE3-451F-A1DC-BF4400A139C6}">
      <dsp:nvSpPr>
        <dsp:cNvPr id="0" name=""/>
        <dsp:cNvSpPr/>
      </dsp:nvSpPr>
      <dsp:spPr>
        <a:xfrm>
          <a:off x="703344" y="79003"/>
          <a:ext cx="172240" cy="172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2</a:t>
          </a:r>
        </a:p>
      </dsp:txBody>
      <dsp:txXfrm>
        <a:off x="728568" y="104227"/>
        <a:ext cx="121792" cy="121792"/>
      </dsp:txXfrm>
    </dsp:sp>
    <dsp:sp modelId="{06CF0B52-AD25-4910-A4BC-A435CD2134CA}">
      <dsp:nvSpPr>
        <dsp:cNvPr id="0" name=""/>
        <dsp:cNvSpPr/>
      </dsp:nvSpPr>
      <dsp:spPr>
        <a:xfrm rot="2945455">
          <a:off x="850421" y="232917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52800" y="239335"/>
        <a:ext cx="32160" cy="34879"/>
      </dsp:txXfrm>
    </dsp:sp>
    <dsp:sp modelId="{0E17A144-2D6D-45BE-BECF-EB1C5A4DEA86}">
      <dsp:nvSpPr>
        <dsp:cNvPr id="0" name=""/>
        <dsp:cNvSpPr/>
      </dsp:nvSpPr>
      <dsp:spPr>
        <a:xfrm>
          <a:off x="872905" y="274687"/>
          <a:ext cx="172240" cy="172240"/>
        </a:xfrm>
        <a:prstGeom prst="ellipse">
          <a:avLst/>
        </a:prstGeom>
        <a:gradFill rotWithShape="1">
          <a:gsLst>
            <a:gs pos="0">
              <a:schemeClr val="accent4">
                <a:shade val="85000"/>
                <a:satMod val="130000"/>
              </a:schemeClr>
            </a:gs>
            <a:gs pos="34000">
              <a:schemeClr val="accent4">
                <a:shade val="87000"/>
                <a:satMod val="125000"/>
              </a:schemeClr>
            </a:gs>
            <a:gs pos="70000">
              <a:schemeClr val="accent4">
                <a:tint val="100000"/>
                <a:shade val="90000"/>
                <a:satMod val="130000"/>
              </a:schemeClr>
            </a:gs>
            <a:gs pos="100000">
              <a:schemeClr val="accent4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3</a:t>
          </a:r>
        </a:p>
      </dsp:txBody>
      <dsp:txXfrm>
        <a:off x="898129" y="299911"/>
        <a:ext cx="121792" cy="121792"/>
      </dsp:txXfrm>
    </dsp:sp>
    <dsp:sp modelId="{2E1A5098-B674-4932-8937-F81C71955E93}">
      <dsp:nvSpPr>
        <dsp:cNvPr id="0" name=""/>
        <dsp:cNvSpPr/>
      </dsp:nvSpPr>
      <dsp:spPr>
        <a:xfrm rot="4909091">
          <a:off x="954293" y="458601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60204" y="463406"/>
        <a:ext cx="32160" cy="34879"/>
      </dsp:txXfrm>
    </dsp:sp>
    <dsp:sp modelId="{BEC6016E-75A5-44F0-A494-24EFD7B7253C}">
      <dsp:nvSpPr>
        <dsp:cNvPr id="0" name=""/>
        <dsp:cNvSpPr/>
      </dsp:nvSpPr>
      <dsp:spPr>
        <a:xfrm>
          <a:off x="909754" y="530979"/>
          <a:ext cx="172240" cy="172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4</a:t>
          </a:r>
        </a:p>
      </dsp:txBody>
      <dsp:txXfrm>
        <a:off x="934978" y="556203"/>
        <a:ext cx="121792" cy="121792"/>
      </dsp:txXfrm>
    </dsp:sp>
    <dsp:sp modelId="{BD09935D-D8CB-4275-8400-44EC74F8E835}">
      <dsp:nvSpPr>
        <dsp:cNvPr id="0" name=""/>
        <dsp:cNvSpPr/>
      </dsp:nvSpPr>
      <dsp:spPr>
        <a:xfrm rot="6872727">
          <a:off x="919662" y="704615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929416" y="709972"/>
        <a:ext cx="32160" cy="34879"/>
      </dsp:txXfrm>
    </dsp:sp>
    <dsp:sp modelId="{AF73049B-5B8E-4CB6-98D1-6D5822EFD192}">
      <dsp:nvSpPr>
        <dsp:cNvPr id="0" name=""/>
        <dsp:cNvSpPr/>
      </dsp:nvSpPr>
      <dsp:spPr>
        <a:xfrm>
          <a:off x="802192" y="766508"/>
          <a:ext cx="172240" cy="172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5</a:t>
          </a:r>
        </a:p>
      </dsp:txBody>
      <dsp:txXfrm>
        <a:off x="827416" y="791732"/>
        <a:ext cx="121792" cy="121792"/>
      </dsp:txXfrm>
    </dsp:sp>
    <dsp:sp modelId="{F0135D69-6CDF-479B-AB36-76BE2D184E66}">
      <dsp:nvSpPr>
        <dsp:cNvPr id="0" name=""/>
        <dsp:cNvSpPr/>
      </dsp:nvSpPr>
      <dsp:spPr>
        <a:xfrm rot="8836364">
          <a:off x="757523" y="892853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770212" y="900753"/>
        <a:ext cx="32160" cy="34879"/>
      </dsp:txXfrm>
    </dsp:sp>
    <dsp:sp modelId="{9CDC0BF7-7DC8-4112-86AF-7B2CBDCF2041}">
      <dsp:nvSpPr>
        <dsp:cNvPr id="0" name=""/>
        <dsp:cNvSpPr/>
      </dsp:nvSpPr>
      <dsp:spPr>
        <a:xfrm>
          <a:off x="584369" y="906494"/>
          <a:ext cx="172240" cy="172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6</a:t>
          </a:r>
        </a:p>
      </dsp:txBody>
      <dsp:txXfrm>
        <a:off x="609593" y="931718"/>
        <a:ext cx="121792" cy="121792"/>
      </dsp:txXfrm>
    </dsp:sp>
    <dsp:sp modelId="{ECBD404D-B7DF-484B-991E-2C5C4ED562BE}">
      <dsp:nvSpPr>
        <dsp:cNvPr id="0" name=""/>
        <dsp:cNvSpPr/>
      </dsp:nvSpPr>
      <dsp:spPr>
        <a:xfrm rot="10800000">
          <a:off x="519354" y="963549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533137" y="975175"/>
        <a:ext cx="32160" cy="34879"/>
      </dsp:txXfrm>
    </dsp:sp>
    <dsp:sp modelId="{26A79F26-6D93-4427-AA86-2764A4C28D8B}">
      <dsp:nvSpPr>
        <dsp:cNvPr id="0" name=""/>
        <dsp:cNvSpPr/>
      </dsp:nvSpPr>
      <dsp:spPr>
        <a:xfrm>
          <a:off x="325442" y="906494"/>
          <a:ext cx="172240" cy="172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7</a:t>
          </a:r>
        </a:p>
      </dsp:txBody>
      <dsp:txXfrm>
        <a:off x="350666" y="931718"/>
        <a:ext cx="121792" cy="121792"/>
      </dsp:txXfrm>
    </dsp:sp>
    <dsp:sp modelId="{D1446F9B-2D17-4883-94BE-BA91C76E19E1}">
      <dsp:nvSpPr>
        <dsp:cNvPr id="0" name=""/>
        <dsp:cNvSpPr/>
      </dsp:nvSpPr>
      <dsp:spPr>
        <a:xfrm rot="12763636">
          <a:off x="280772" y="894259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93461" y="909611"/>
        <a:ext cx="32160" cy="34879"/>
      </dsp:txXfrm>
    </dsp:sp>
    <dsp:sp modelId="{A740426D-F4B0-47B2-87A0-BFBBAF0AEA82}">
      <dsp:nvSpPr>
        <dsp:cNvPr id="0" name=""/>
        <dsp:cNvSpPr/>
      </dsp:nvSpPr>
      <dsp:spPr>
        <a:xfrm>
          <a:off x="107618" y="766508"/>
          <a:ext cx="172240" cy="172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8</a:t>
          </a:r>
        </a:p>
      </dsp:txBody>
      <dsp:txXfrm>
        <a:off x="132842" y="791732"/>
        <a:ext cx="121792" cy="121792"/>
      </dsp:txXfrm>
    </dsp:sp>
    <dsp:sp modelId="{90D57764-50D9-4ED1-93C7-AA75CC5BFAB8}">
      <dsp:nvSpPr>
        <dsp:cNvPr id="0" name=""/>
        <dsp:cNvSpPr/>
      </dsp:nvSpPr>
      <dsp:spPr>
        <a:xfrm rot="14727273">
          <a:off x="117526" y="706981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27280" y="724876"/>
        <a:ext cx="32160" cy="34879"/>
      </dsp:txXfrm>
    </dsp:sp>
    <dsp:sp modelId="{E5D08AA4-F912-4C8D-824D-18ACE41DFB15}">
      <dsp:nvSpPr>
        <dsp:cNvPr id="0" name=""/>
        <dsp:cNvSpPr/>
      </dsp:nvSpPr>
      <dsp:spPr>
        <a:xfrm>
          <a:off x="56" y="530979"/>
          <a:ext cx="172240" cy="172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9</a:t>
          </a:r>
        </a:p>
      </dsp:txBody>
      <dsp:txXfrm>
        <a:off x="25280" y="556203"/>
        <a:ext cx="121792" cy="121792"/>
      </dsp:txXfrm>
    </dsp:sp>
    <dsp:sp modelId="{F1BB7C9D-EDAB-46DD-9516-66D6519BC2C9}">
      <dsp:nvSpPr>
        <dsp:cNvPr id="0" name=""/>
        <dsp:cNvSpPr/>
      </dsp:nvSpPr>
      <dsp:spPr>
        <a:xfrm rot="16690909">
          <a:off x="81444" y="461175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7355" y="479622"/>
        <a:ext cx="32160" cy="34879"/>
      </dsp:txXfrm>
    </dsp:sp>
    <dsp:sp modelId="{A48998F4-0BD0-4B68-9CBF-65029E06CCE8}">
      <dsp:nvSpPr>
        <dsp:cNvPr id="0" name=""/>
        <dsp:cNvSpPr/>
      </dsp:nvSpPr>
      <dsp:spPr>
        <a:xfrm>
          <a:off x="36905" y="274687"/>
          <a:ext cx="172240" cy="172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10</a:t>
          </a:r>
        </a:p>
      </dsp:txBody>
      <dsp:txXfrm>
        <a:off x="62129" y="299911"/>
        <a:ext cx="121792" cy="121792"/>
      </dsp:txXfrm>
    </dsp:sp>
    <dsp:sp modelId="{2101CE09-4336-4724-9D54-C3DBED6666B7}">
      <dsp:nvSpPr>
        <dsp:cNvPr id="0" name=""/>
        <dsp:cNvSpPr/>
      </dsp:nvSpPr>
      <dsp:spPr>
        <a:xfrm rot="18654545">
          <a:off x="183983" y="234883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86362" y="251717"/>
        <a:ext cx="32160" cy="34879"/>
      </dsp:txXfrm>
    </dsp:sp>
    <dsp:sp modelId="{7963517C-25D2-4FF1-9828-FF9871C41E49}">
      <dsp:nvSpPr>
        <dsp:cNvPr id="0" name=""/>
        <dsp:cNvSpPr/>
      </dsp:nvSpPr>
      <dsp:spPr>
        <a:xfrm>
          <a:off x="206466" y="79003"/>
          <a:ext cx="172240" cy="172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0</a:t>
          </a:r>
        </a:p>
      </dsp:txBody>
      <dsp:txXfrm>
        <a:off x="231690" y="104227"/>
        <a:ext cx="121792" cy="121792"/>
      </dsp:txXfrm>
    </dsp:sp>
    <dsp:sp modelId="{FA28C8EF-D56A-4AD6-AC77-F66F235EF0FA}">
      <dsp:nvSpPr>
        <dsp:cNvPr id="0" name=""/>
        <dsp:cNvSpPr/>
      </dsp:nvSpPr>
      <dsp:spPr>
        <a:xfrm rot="20618182">
          <a:off x="392587" y="99950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2866" y="113518"/>
        <a:ext cx="32160" cy="3487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B2F90-5409-4918-A330-3A3885CA95FB}">
      <dsp:nvSpPr>
        <dsp:cNvPr id="0" name=""/>
        <dsp:cNvSpPr/>
      </dsp:nvSpPr>
      <dsp:spPr>
        <a:xfrm>
          <a:off x="269810" y="14259"/>
          <a:ext cx="222021" cy="2220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</a:t>
          </a:r>
        </a:p>
      </dsp:txBody>
      <dsp:txXfrm>
        <a:off x="302324" y="46773"/>
        <a:ext cx="156993" cy="156993"/>
      </dsp:txXfrm>
    </dsp:sp>
    <dsp:sp modelId="{7EE0A78F-551D-479F-BC0B-105C8050E3C4}">
      <dsp:nvSpPr>
        <dsp:cNvPr id="0" name=""/>
        <dsp:cNvSpPr/>
      </dsp:nvSpPr>
      <dsp:spPr>
        <a:xfrm rot="2160000">
          <a:off x="484816" y="184802"/>
          <a:ext cx="59023" cy="74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6507" y="194584"/>
        <a:ext cx="41316" cy="44960"/>
      </dsp:txXfrm>
    </dsp:sp>
    <dsp:sp modelId="{B554ABC4-9FE3-451F-A1DC-BF4400A139C6}">
      <dsp:nvSpPr>
        <dsp:cNvPr id="0" name=""/>
        <dsp:cNvSpPr/>
      </dsp:nvSpPr>
      <dsp:spPr>
        <a:xfrm>
          <a:off x="539526" y="210219"/>
          <a:ext cx="222021" cy="222021"/>
        </a:xfrm>
        <a:prstGeom prst="ellipse">
          <a:avLst/>
        </a:prstGeom>
        <a:gradFill rotWithShape="1">
          <a:gsLst>
            <a:gs pos="0">
              <a:schemeClr val="accent4">
                <a:shade val="85000"/>
                <a:satMod val="130000"/>
              </a:schemeClr>
            </a:gs>
            <a:gs pos="34000">
              <a:schemeClr val="accent4">
                <a:shade val="87000"/>
                <a:satMod val="125000"/>
              </a:schemeClr>
            </a:gs>
            <a:gs pos="70000">
              <a:schemeClr val="accent4">
                <a:tint val="100000"/>
                <a:shade val="90000"/>
                <a:satMod val="130000"/>
              </a:schemeClr>
            </a:gs>
            <a:gs pos="100000">
              <a:schemeClr val="accent4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</a:t>
          </a:r>
        </a:p>
      </dsp:txBody>
      <dsp:txXfrm>
        <a:off x="572040" y="242733"/>
        <a:ext cx="156993" cy="156993"/>
      </dsp:txXfrm>
    </dsp:sp>
    <dsp:sp modelId="{06CF0B52-AD25-4910-A4BC-A435CD2134CA}">
      <dsp:nvSpPr>
        <dsp:cNvPr id="0" name=""/>
        <dsp:cNvSpPr/>
      </dsp:nvSpPr>
      <dsp:spPr>
        <a:xfrm rot="6480000">
          <a:off x="570030" y="440710"/>
          <a:ext cx="59023" cy="74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581619" y="447276"/>
        <a:ext cx="41316" cy="44960"/>
      </dsp:txXfrm>
    </dsp:sp>
    <dsp:sp modelId="{0E17A144-2D6D-45BE-BECF-EB1C5A4DEA86}">
      <dsp:nvSpPr>
        <dsp:cNvPr id="0" name=""/>
        <dsp:cNvSpPr/>
      </dsp:nvSpPr>
      <dsp:spPr>
        <a:xfrm>
          <a:off x="436504" y="527289"/>
          <a:ext cx="222021" cy="2220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3</a:t>
          </a:r>
        </a:p>
      </dsp:txBody>
      <dsp:txXfrm>
        <a:off x="469018" y="559803"/>
        <a:ext cx="156993" cy="156993"/>
      </dsp:txXfrm>
    </dsp:sp>
    <dsp:sp modelId="{2E1A5098-B674-4932-8937-F81C71955E93}">
      <dsp:nvSpPr>
        <dsp:cNvPr id="0" name=""/>
        <dsp:cNvSpPr/>
      </dsp:nvSpPr>
      <dsp:spPr>
        <a:xfrm rot="10800000">
          <a:off x="352980" y="600834"/>
          <a:ext cx="59023" cy="74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70687" y="615820"/>
        <a:ext cx="41316" cy="44960"/>
      </dsp:txXfrm>
    </dsp:sp>
    <dsp:sp modelId="{BEC6016E-75A5-44F0-A494-24EFD7B7253C}">
      <dsp:nvSpPr>
        <dsp:cNvPr id="0" name=""/>
        <dsp:cNvSpPr/>
      </dsp:nvSpPr>
      <dsp:spPr>
        <a:xfrm>
          <a:off x="103116" y="527289"/>
          <a:ext cx="222021" cy="2220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4</a:t>
          </a:r>
        </a:p>
      </dsp:txBody>
      <dsp:txXfrm>
        <a:off x="135630" y="559803"/>
        <a:ext cx="156993" cy="156993"/>
      </dsp:txXfrm>
    </dsp:sp>
    <dsp:sp modelId="{BD09935D-D8CB-4275-8400-44EC74F8E835}">
      <dsp:nvSpPr>
        <dsp:cNvPr id="0" name=""/>
        <dsp:cNvSpPr/>
      </dsp:nvSpPr>
      <dsp:spPr>
        <a:xfrm rot="15120000">
          <a:off x="133621" y="443888"/>
          <a:ext cx="59023" cy="74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45210" y="467294"/>
        <a:ext cx="41316" cy="44960"/>
      </dsp:txXfrm>
    </dsp:sp>
    <dsp:sp modelId="{AF73049B-5B8E-4CB6-98D1-6D5822EFD192}">
      <dsp:nvSpPr>
        <dsp:cNvPr id="0" name=""/>
        <dsp:cNvSpPr/>
      </dsp:nvSpPr>
      <dsp:spPr>
        <a:xfrm>
          <a:off x="94" y="210219"/>
          <a:ext cx="222021" cy="2220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0</a:t>
          </a:r>
        </a:p>
      </dsp:txBody>
      <dsp:txXfrm>
        <a:off x="32608" y="242733"/>
        <a:ext cx="156993" cy="156993"/>
      </dsp:txXfrm>
    </dsp:sp>
    <dsp:sp modelId="{F0135D69-6CDF-479B-AB36-76BE2D184E66}">
      <dsp:nvSpPr>
        <dsp:cNvPr id="0" name=""/>
        <dsp:cNvSpPr/>
      </dsp:nvSpPr>
      <dsp:spPr>
        <a:xfrm rot="19440000">
          <a:off x="215100" y="186766"/>
          <a:ext cx="59023" cy="74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16791" y="206956"/>
        <a:ext cx="41316" cy="4496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B2F90-5409-4918-A330-3A3885CA95FB}">
      <dsp:nvSpPr>
        <dsp:cNvPr id="0" name=""/>
        <dsp:cNvSpPr/>
      </dsp:nvSpPr>
      <dsp:spPr>
        <a:xfrm>
          <a:off x="293797" y="8538"/>
          <a:ext cx="174047" cy="174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1</a:t>
          </a:r>
        </a:p>
      </dsp:txBody>
      <dsp:txXfrm>
        <a:off x="319286" y="34027"/>
        <a:ext cx="123069" cy="123069"/>
      </dsp:txXfrm>
    </dsp:sp>
    <dsp:sp modelId="{7EE0A78F-551D-479F-BC0B-105C8050E3C4}">
      <dsp:nvSpPr>
        <dsp:cNvPr id="0" name=""/>
        <dsp:cNvSpPr/>
      </dsp:nvSpPr>
      <dsp:spPr>
        <a:xfrm rot="1542857">
          <a:off x="474234" y="122313"/>
          <a:ext cx="46251" cy="587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4921" y="131051"/>
        <a:ext cx="32376" cy="35244"/>
      </dsp:txXfrm>
    </dsp:sp>
    <dsp:sp modelId="{B554ABC4-9FE3-451F-A1DC-BF4400A139C6}">
      <dsp:nvSpPr>
        <dsp:cNvPr id="0" name=""/>
        <dsp:cNvSpPr/>
      </dsp:nvSpPr>
      <dsp:spPr>
        <a:xfrm>
          <a:off x="529234" y="121918"/>
          <a:ext cx="174047" cy="174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2</a:t>
          </a:r>
        </a:p>
      </dsp:txBody>
      <dsp:txXfrm>
        <a:off x="554723" y="147407"/>
        <a:ext cx="123069" cy="123069"/>
      </dsp:txXfrm>
    </dsp:sp>
    <dsp:sp modelId="{06CF0B52-AD25-4910-A4BC-A435CD2134CA}">
      <dsp:nvSpPr>
        <dsp:cNvPr id="0" name=""/>
        <dsp:cNvSpPr/>
      </dsp:nvSpPr>
      <dsp:spPr>
        <a:xfrm rot="4628571">
          <a:off x="621914" y="305676"/>
          <a:ext cx="46251" cy="587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27308" y="310660"/>
        <a:ext cx="32376" cy="35244"/>
      </dsp:txXfrm>
    </dsp:sp>
    <dsp:sp modelId="{0E17A144-2D6D-45BE-BECF-EB1C5A4DEA86}">
      <dsp:nvSpPr>
        <dsp:cNvPr id="0" name=""/>
        <dsp:cNvSpPr/>
      </dsp:nvSpPr>
      <dsp:spPr>
        <a:xfrm>
          <a:off x="587382" y="376681"/>
          <a:ext cx="174047" cy="174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3</a:t>
          </a:r>
        </a:p>
      </dsp:txBody>
      <dsp:txXfrm>
        <a:off x="612871" y="402170"/>
        <a:ext cx="123069" cy="123069"/>
      </dsp:txXfrm>
    </dsp:sp>
    <dsp:sp modelId="{2E1A5098-B674-4932-8937-F81C71955E93}">
      <dsp:nvSpPr>
        <dsp:cNvPr id="0" name=""/>
        <dsp:cNvSpPr/>
      </dsp:nvSpPr>
      <dsp:spPr>
        <a:xfrm rot="7714286">
          <a:off x="570632" y="535463"/>
          <a:ext cx="46251" cy="587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581895" y="541787"/>
        <a:ext cx="32376" cy="35244"/>
      </dsp:txXfrm>
    </dsp:sp>
    <dsp:sp modelId="{BEC6016E-75A5-44F0-A494-24EFD7B7253C}">
      <dsp:nvSpPr>
        <dsp:cNvPr id="0" name=""/>
        <dsp:cNvSpPr/>
      </dsp:nvSpPr>
      <dsp:spPr>
        <a:xfrm>
          <a:off x="424455" y="580985"/>
          <a:ext cx="174047" cy="174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4</a:t>
          </a:r>
        </a:p>
      </dsp:txBody>
      <dsp:txXfrm>
        <a:off x="449944" y="606474"/>
        <a:ext cx="123069" cy="123069"/>
      </dsp:txXfrm>
    </dsp:sp>
    <dsp:sp modelId="{BD09935D-D8CB-4275-8400-44EC74F8E835}">
      <dsp:nvSpPr>
        <dsp:cNvPr id="0" name=""/>
        <dsp:cNvSpPr/>
      </dsp:nvSpPr>
      <dsp:spPr>
        <a:xfrm rot="10800000">
          <a:off x="359004" y="638638"/>
          <a:ext cx="46251" cy="587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72879" y="650386"/>
        <a:ext cx="32376" cy="35244"/>
      </dsp:txXfrm>
    </dsp:sp>
    <dsp:sp modelId="{AF73049B-5B8E-4CB6-98D1-6D5822EFD192}">
      <dsp:nvSpPr>
        <dsp:cNvPr id="0" name=""/>
        <dsp:cNvSpPr/>
      </dsp:nvSpPr>
      <dsp:spPr>
        <a:xfrm>
          <a:off x="163140" y="580985"/>
          <a:ext cx="174047" cy="174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5</a:t>
          </a:r>
        </a:p>
      </dsp:txBody>
      <dsp:txXfrm>
        <a:off x="188629" y="606474"/>
        <a:ext cx="123069" cy="123069"/>
      </dsp:txXfrm>
    </dsp:sp>
    <dsp:sp modelId="{F0135D69-6CDF-479B-AB36-76BE2D184E66}">
      <dsp:nvSpPr>
        <dsp:cNvPr id="0" name=""/>
        <dsp:cNvSpPr/>
      </dsp:nvSpPr>
      <dsp:spPr>
        <a:xfrm rot="13885714">
          <a:off x="146390" y="537510"/>
          <a:ext cx="46251" cy="587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57653" y="554682"/>
        <a:ext cx="32376" cy="35244"/>
      </dsp:txXfrm>
    </dsp:sp>
    <dsp:sp modelId="{B790A77B-22DF-4FE2-8F01-989A6843F5EC}">
      <dsp:nvSpPr>
        <dsp:cNvPr id="0" name=""/>
        <dsp:cNvSpPr/>
      </dsp:nvSpPr>
      <dsp:spPr>
        <a:xfrm>
          <a:off x="213" y="376681"/>
          <a:ext cx="174047" cy="174047"/>
        </a:xfrm>
        <a:prstGeom prst="ellipse">
          <a:avLst/>
        </a:prstGeom>
        <a:gradFill rotWithShape="1">
          <a:gsLst>
            <a:gs pos="0">
              <a:schemeClr val="accent4">
                <a:shade val="85000"/>
                <a:satMod val="130000"/>
              </a:schemeClr>
            </a:gs>
            <a:gs pos="34000">
              <a:schemeClr val="accent4">
                <a:shade val="87000"/>
                <a:satMod val="125000"/>
              </a:schemeClr>
            </a:gs>
            <a:gs pos="70000">
              <a:schemeClr val="accent4">
                <a:tint val="100000"/>
                <a:shade val="90000"/>
                <a:satMod val="130000"/>
              </a:schemeClr>
            </a:gs>
            <a:gs pos="100000">
              <a:schemeClr val="accent4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6</a:t>
          </a:r>
        </a:p>
      </dsp:txBody>
      <dsp:txXfrm>
        <a:off x="25702" y="402170"/>
        <a:ext cx="123069" cy="123069"/>
      </dsp:txXfrm>
    </dsp:sp>
    <dsp:sp modelId="{35C09833-E41A-4B14-A159-92CB968A81C9}">
      <dsp:nvSpPr>
        <dsp:cNvPr id="0" name=""/>
        <dsp:cNvSpPr/>
      </dsp:nvSpPr>
      <dsp:spPr>
        <a:xfrm rot="16971429">
          <a:off x="92893" y="308229"/>
          <a:ext cx="46251" cy="587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8287" y="326741"/>
        <a:ext cx="32376" cy="35244"/>
      </dsp:txXfrm>
    </dsp:sp>
    <dsp:sp modelId="{F48C7833-9D7D-477D-846D-B5E286CCFD7D}">
      <dsp:nvSpPr>
        <dsp:cNvPr id="0" name=""/>
        <dsp:cNvSpPr/>
      </dsp:nvSpPr>
      <dsp:spPr>
        <a:xfrm>
          <a:off x="58361" y="121918"/>
          <a:ext cx="174047" cy="174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0</a:t>
          </a:r>
        </a:p>
      </dsp:txBody>
      <dsp:txXfrm>
        <a:off x="83850" y="147407"/>
        <a:ext cx="123069" cy="123069"/>
      </dsp:txXfrm>
    </dsp:sp>
    <dsp:sp modelId="{70E6D273-E68D-4585-B613-E6B81ADDF88A}">
      <dsp:nvSpPr>
        <dsp:cNvPr id="0" name=""/>
        <dsp:cNvSpPr/>
      </dsp:nvSpPr>
      <dsp:spPr>
        <a:xfrm rot="20057143">
          <a:off x="238797" y="123449"/>
          <a:ext cx="46251" cy="587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9484" y="138207"/>
        <a:ext cx="32376" cy="3524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B2F90-5409-4918-A330-3A3885CA95FB}">
      <dsp:nvSpPr>
        <dsp:cNvPr id="0" name=""/>
        <dsp:cNvSpPr/>
      </dsp:nvSpPr>
      <dsp:spPr>
        <a:xfrm>
          <a:off x="320202" y="4262"/>
          <a:ext cx="121238" cy="121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1</a:t>
          </a:r>
        </a:p>
      </dsp:txBody>
      <dsp:txXfrm>
        <a:off x="337957" y="22017"/>
        <a:ext cx="85728" cy="85728"/>
      </dsp:txXfrm>
    </dsp:sp>
    <dsp:sp modelId="{7EE0A78F-551D-479F-BC0B-105C8050E3C4}">
      <dsp:nvSpPr>
        <dsp:cNvPr id="0" name=""/>
        <dsp:cNvSpPr/>
      </dsp:nvSpPr>
      <dsp:spPr>
        <a:xfrm rot="981818">
          <a:off x="451210" y="69838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>
        <a:off x="451406" y="76654"/>
        <a:ext cx="22637" cy="24551"/>
      </dsp:txXfrm>
    </dsp:sp>
    <dsp:sp modelId="{B554ABC4-9FE3-451F-A1DC-BF4400A139C6}">
      <dsp:nvSpPr>
        <dsp:cNvPr id="0" name=""/>
        <dsp:cNvSpPr/>
      </dsp:nvSpPr>
      <dsp:spPr>
        <a:xfrm>
          <a:off x="495075" y="55609"/>
          <a:ext cx="121238" cy="121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2</a:t>
          </a:r>
        </a:p>
      </dsp:txBody>
      <dsp:txXfrm>
        <a:off x="512830" y="73364"/>
        <a:ext cx="85728" cy="85728"/>
      </dsp:txXfrm>
    </dsp:sp>
    <dsp:sp modelId="{06CF0B52-AD25-4910-A4BC-A435CD2134CA}">
      <dsp:nvSpPr>
        <dsp:cNvPr id="0" name=""/>
        <dsp:cNvSpPr/>
      </dsp:nvSpPr>
      <dsp:spPr>
        <a:xfrm rot="2945455">
          <a:off x="598601" y="163948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>
        <a:off x="600275" y="168465"/>
        <a:ext cx="22637" cy="24551"/>
      </dsp:txXfrm>
    </dsp:sp>
    <dsp:sp modelId="{0E17A144-2D6D-45BE-BECF-EB1C5A4DEA86}">
      <dsp:nvSpPr>
        <dsp:cNvPr id="0" name=""/>
        <dsp:cNvSpPr/>
      </dsp:nvSpPr>
      <dsp:spPr>
        <a:xfrm>
          <a:off x="614427" y="193349"/>
          <a:ext cx="121238" cy="121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3</a:t>
          </a:r>
        </a:p>
      </dsp:txBody>
      <dsp:txXfrm>
        <a:off x="632182" y="211104"/>
        <a:ext cx="85728" cy="85728"/>
      </dsp:txXfrm>
    </dsp:sp>
    <dsp:sp modelId="{2E1A5098-B674-4932-8937-F81C71955E93}">
      <dsp:nvSpPr>
        <dsp:cNvPr id="0" name=""/>
        <dsp:cNvSpPr/>
      </dsp:nvSpPr>
      <dsp:spPr>
        <a:xfrm rot="4909091">
          <a:off x="671715" y="322803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>
        <a:off x="675876" y="326184"/>
        <a:ext cx="22637" cy="24551"/>
      </dsp:txXfrm>
    </dsp:sp>
    <dsp:sp modelId="{BEC6016E-75A5-44F0-A494-24EFD7B7253C}">
      <dsp:nvSpPr>
        <dsp:cNvPr id="0" name=""/>
        <dsp:cNvSpPr/>
      </dsp:nvSpPr>
      <dsp:spPr>
        <a:xfrm>
          <a:off x="640365" y="373750"/>
          <a:ext cx="121238" cy="121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4</a:t>
          </a:r>
        </a:p>
      </dsp:txBody>
      <dsp:txXfrm>
        <a:off x="658120" y="391505"/>
        <a:ext cx="85728" cy="85728"/>
      </dsp:txXfrm>
    </dsp:sp>
    <dsp:sp modelId="{BD09935D-D8CB-4275-8400-44EC74F8E835}">
      <dsp:nvSpPr>
        <dsp:cNvPr id="0" name=""/>
        <dsp:cNvSpPr/>
      </dsp:nvSpPr>
      <dsp:spPr>
        <a:xfrm rot="6872727">
          <a:off x="647338" y="495970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 rot="10800000">
        <a:off x="654204" y="499740"/>
        <a:ext cx="22637" cy="24551"/>
      </dsp:txXfrm>
    </dsp:sp>
    <dsp:sp modelId="{AF73049B-5B8E-4CB6-98D1-6D5822EFD192}">
      <dsp:nvSpPr>
        <dsp:cNvPr id="0" name=""/>
        <dsp:cNvSpPr/>
      </dsp:nvSpPr>
      <dsp:spPr>
        <a:xfrm>
          <a:off x="564653" y="539535"/>
          <a:ext cx="121238" cy="121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5</a:t>
          </a:r>
        </a:p>
      </dsp:txBody>
      <dsp:txXfrm>
        <a:off x="582408" y="557290"/>
        <a:ext cx="85728" cy="85728"/>
      </dsp:txXfrm>
    </dsp:sp>
    <dsp:sp modelId="{F0135D69-6CDF-479B-AB36-76BE2D184E66}">
      <dsp:nvSpPr>
        <dsp:cNvPr id="0" name=""/>
        <dsp:cNvSpPr/>
      </dsp:nvSpPr>
      <dsp:spPr>
        <a:xfrm rot="8836364">
          <a:off x="533211" y="628468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 rot="10800000">
        <a:off x="542143" y="634028"/>
        <a:ext cx="22637" cy="24551"/>
      </dsp:txXfrm>
    </dsp:sp>
    <dsp:sp modelId="{9CDC0BF7-7DC8-4112-86AF-7B2CBDCF2041}">
      <dsp:nvSpPr>
        <dsp:cNvPr id="0" name=""/>
        <dsp:cNvSpPr/>
      </dsp:nvSpPr>
      <dsp:spPr>
        <a:xfrm>
          <a:off x="411330" y="638070"/>
          <a:ext cx="121238" cy="121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6</a:t>
          </a:r>
        </a:p>
      </dsp:txBody>
      <dsp:txXfrm>
        <a:off x="429085" y="655825"/>
        <a:ext cx="85728" cy="85728"/>
      </dsp:txXfrm>
    </dsp:sp>
    <dsp:sp modelId="{ECBD404D-B7DF-484B-991E-2C5C4ED562BE}">
      <dsp:nvSpPr>
        <dsp:cNvPr id="0" name=""/>
        <dsp:cNvSpPr/>
      </dsp:nvSpPr>
      <dsp:spPr>
        <a:xfrm rot="10800000">
          <a:off x="365567" y="678230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 rot="10800000">
        <a:off x="375269" y="686413"/>
        <a:ext cx="22637" cy="24551"/>
      </dsp:txXfrm>
    </dsp:sp>
    <dsp:sp modelId="{26A79F26-6D93-4427-AA86-2764A4C28D8B}">
      <dsp:nvSpPr>
        <dsp:cNvPr id="0" name=""/>
        <dsp:cNvSpPr/>
      </dsp:nvSpPr>
      <dsp:spPr>
        <a:xfrm>
          <a:off x="229074" y="638070"/>
          <a:ext cx="121238" cy="121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7</a:t>
          </a:r>
        </a:p>
      </dsp:txBody>
      <dsp:txXfrm>
        <a:off x="246829" y="655825"/>
        <a:ext cx="85728" cy="85728"/>
      </dsp:txXfrm>
    </dsp:sp>
    <dsp:sp modelId="{D1446F9B-2D17-4883-94BE-BA91C76E19E1}">
      <dsp:nvSpPr>
        <dsp:cNvPr id="0" name=""/>
        <dsp:cNvSpPr/>
      </dsp:nvSpPr>
      <dsp:spPr>
        <a:xfrm rot="12763636">
          <a:off x="197632" y="629457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 rot="10800000">
        <a:off x="206564" y="640263"/>
        <a:ext cx="22637" cy="24551"/>
      </dsp:txXfrm>
    </dsp:sp>
    <dsp:sp modelId="{A740426D-F4B0-47B2-87A0-BFBBAF0AEA82}">
      <dsp:nvSpPr>
        <dsp:cNvPr id="0" name=""/>
        <dsp:cNvSpPr/>
      </dsp:nvSpPr>
      <dsp:spPr>
        <a:xfrm>
          <a:off x="75751" y="539535"/>
          <a:ext cx="121238" cy="121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8</a:t>
          </a:r>
        </a:p>
      </dsp:txBody>
      <dsp:txXfrm>
        <a:off x="93506" y="557290"/>
        <a:ext cx="85728" cy="85728"/>
      </dsp:txXfrm>
    </dsp:sp>
    <dsp:sp modelId="{90D57764-50D9-4ED1-93C7-AA75CC5BFAB8}">
      <dsp:nvSpPr>
        <dsp:cNvPr id="0" name=""/>
        <dsp:cNvSpPr/>
      </dsp:nvSpPr>
      <dsp:spPr>
        <a:xfrm rot="14727273">
          <a:off x="82725" y="497635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 rot="10800000">
        <a:off x="89591" y="510231"/>
        <a:ext cx="22637" cy="24551"/>
      </dsp:txXfrm>
    </dsp:sp>
    <dsp:sp modelId="{E5D08AA4-F912-4C8D-824D-18ACE41DFB15}">
      <dsp:nvSpPr>
        <dsp:cNvPr id="0" name=""/>
        <dsp:cNvSpPr/>
      </dsp:nvSpPr>
      <dsp:spPr>
        <a:xfrm>
          <a:off x="39" y="373750"/>
          <a:ext cx="121238" cy="121238"/>
        </a:xfrm>
        <a:prstGeom prst="ellipse">
          <a:avLst/>
        </a:prstGeom>
        <a:gradFill rotWithShape="1">
          <a:gsLst>
            <a:gs pos="0">
              <a:schemeClr val="accent4">
                <a:shade val="85000"/>
                <a:satMod val="130000"/>
              </a:schemeClr>
            </a:gs>
            <a:gs pos="34000">
              <a:schemeClr val="accent4">
                <a:shade val="87000"/>
                <a:satMod val="125000"/>
              </a:schemeClr>
            </a:gs>
            <a:gs pos="70000">
              <a:schemeClr val="accent4">
                <a:tint val="100000"/>
                <a:shade val="90000"/>
                <a:satMod val="130000"/>
              </a:schemeClr>
            </a:gs>
            <a:gs pos="100000">
              <a:schemeClr val="accent4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9</a:t>
          </a:r>
        </a:p>
      </dsp:txBody>
      <dsp:txXfrm>
        <a:off x="17794" y="391505"/>
        <a:ext cx="85728" cy="85728"/>
      </dsp:txXfrm>
    </dsp:sp>
    <dsp:sp modelId="{F1BB7C9D-EDAB-46DD-9516-66D6519BC2C9}">
      <dsp:nvSpPr>
        <dsp:cNvPr id="0" name=""/>
        <dsp:cNvSpPr/>
      </dsp:nvSpPr>
      <dsp:spPr>
        <a:xfrm rot="16690909">
          <a:off x="57327" y="324615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>
        <a:off x="61488" y="337600"/>
        <a:ext cx="22637" cy="24551"/>
      </dsp:txXfrm>
    </dsp:sp>
    <dsp:sp modelId="{A48998F4-0BD0-4B68-9CBF-65029E06CCE8}">
      <dsp:nvSpPr>
        <dsp:cNvPr id="0" name=""/>
        <dsp:cNvSpPr/>
      </dsp:nvSpPr>
      <dsp:spPr>
        <a:xfrm>
          <a:off x="25977" y="193349"/>
          <a:ext cx="121238" cy="121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10</a:t>
          </a:r>
        </a:p>
      </dsp:txBody>
      <dsp:txXfrm>
        <a:off x="43732" y="211104"/>
        <a:ext cx="85728" cy="85728"/>
      </dsp:txXfrm>
    </dsp:sp>
    <dsp:sp modelId="{2101CE09-4336-4724-9D54-C3DBED6666B7}">
      <dsp:nvSpPr>
        <dsp:cNvPr id="0" name=""/>
        <dsp:cNvSpPr/>
      </dsp:nvSpPr>
      <dsp:spPr>
        <a:xfrm rot="18654545">
          <a:off x="129503" y="165331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>
        <a:off x="131177" y="177180"/>
        <a:ext cx="22637" cy="24551"/>
      </dsp:txXfrm>
    </dsp:sp>
    <dsp:sp modelId="{7963517C-25D2-4FF1-9828-FF9871C41E49}">
      <dsp:nvSpPr>
        <dsp:cNvPr id="0" name=""/>
        <dsp:cNvSpPr/>
      </dsp:nvSpPr>
      <dsp:spPr>
        <a:xfrm>
          <a:off x="145329" y="55609"/>
          <a:ext cx="121238" cy="121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0</a:t>
          </a:r>
        </a:p>
      </dsp:txBody>
      <dsp:txXfrm>
        <a:off x="163084" y="73364"/>
        <a:ext cx="85728" cy="85728"/>
      </dsp:txXfrm>
    </dsp:sp>
    <dsp:sp modelId="{FA28C8EF-D56A-4AD6-AC77-F66F235EF0FA}">
      <dsp:nvSpPr>
        <dsp:cNvPr id="0" name=""/>
        <dsp:cNvSpPr/>
      </dsp:nvSpPr>
      <dsp:spPr>
        <a:xfrm rot="20618182">
          <a:off x="276337" y="70354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>
        <a:off x="276533" y="79904"/>
        <a:ext cx="22637" cy="2455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B2F90-5409-4918-A330-3A3885CA95FB}">
      <dsp:nvSpPr>
        <dsp:cNvPr id="0" name=""/>
        <dsp:cNvSpPr/>
      </dsp:nvSpPr>
      <dsp:spPr>
        <a:xfrm>
          <a:off x="383314" y="20258"/>
          <a:ext cx="315422" cy="3154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</a:t>
          </a:r>
        </a:p>
      </dsp:txBody>
      <dsp:txXfrm>
        <a:off x="429506" y="66450"/>
        <a:ext cx="223038" cy="223038"/>
      </dsp:txXfrm>
    </dsp:sp>
    <dsp:sp modelId="{7EE0A78F-551D-479F-BC0B-105C8050E3C4}">
      <dsp:nvSpPr>
        <dsp:cNvPr id="0" name=""/>
        <dsp:cNvSpPr/>
      </dsp:nvSpPr>
      <dsp:spPr>
        <a:xfrm rot="2160000">
          <a:off x="688769" y="262545"/>
          <a:ext cx="83853" cy="1064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91171" y="276443"/>
        <a:ext cx="58697" cy="63873"/>
      </dsp:txXfrm>
    </dsp:sp>
    <dsp:sp modelId="{B554ABC4-9FE3-451F-A1DC-BF4400A139C6}">
      <dsp:nvSpPr>
        <dsp:cNvPr id="0" name=""/>
        <dsp:cNvSpPr/>
      </dsp:nvSpPr>
      <dsp:spPr>
        <a:xfrm>
          <a:off x="766495" y="298654"/>
          <a:ext cx="315422" cy="315422"/>
        </a:xfrm>
        <a:prstGeom prst="ellipse">
          <a:avLst/>
        </a:prstGeom>
        <a:gradFill rotWithShape="1">
          <a:gsLst>
            <a:gs pos="0">
              <a:schemeClr val="accent4">
                <a:shade val="85000"/>
                <a:satMod val="130000"/>
              </a:schemeClr>
            </a:gs>
            <a:gs pos="34000">
              <a:schemeClr val="accent4">
                <a:shade val="87000"/>
                <a:satMod val="125000"/>
              </a:schemeClr>
            </a:gs>
            <a:gs pos="70000">
              <a:schemeClr val="accent4">
                <a:tint val="100000"/>
                <a:shade val="90000"/>
                <a:satMod val="130000"/>
              </a:schemeClr>
            </a:gs>
            <a:gs pos="100000">
              <a:schemeClr val="accent4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</a:t>
          </a:r>
        </a:p>
      </dsp:txBody>
      <dsp:txXfrm>
        <a:off x="812687" y="344846"/>
        <a:ext cx="223038" cy="223038"/>
      </dsp:txXfrm>
    </dsp:sp>
    <dsp:sp modelId="{06CF0B52-AD25-4910-A4BC-A435CD2134CA}">
      <dsp:nvSpPr>
        <dsp:cNvPr id="0" name=""/>
        <dsp:cNvSpPr/>
      </dsp:nvSpPr>
      <dsp:spPr>
        <a:xfrm rot="6480000">
          <a:off x="809831" y="626109"/>
          <a:ext cx="83853" cy="1064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826296" y="635438"/>
        <a:ext cx="58697" cy="63873"/>
      </dsp:txXfrm>
    </dsp:sp>
    <dsp:sp modelId="{0E17A144-2D6D-45BE-BECF-EB1C5A4DEA86}">
      <dsp:nvSpPr>
        <dsp:cNvPr id="0" name=""/>
        <dsp:cNvSpPr/>
      </dsp:nvSpPr>
      <dsp:spPr>
        <a:xfrm>
          <a:off x="620133" y="749110"/>
          <a:ext cx="315422" cy="3154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3</a:t>
          </a:r>
        </a:p>
      </dsp:txBody>
      <dsp:txXfrm>
        <a:off x="666325" y="795302"/>
        <a:ext cx="223038" cy="223038"/>
      </dsp:txXfrm>
    </dsp:sp>
    <dsp:sp modelId="{2E1A5098-B674-4932-8937-F81C71955E93}">
      <dsp:nvSpPr>
        <dsp:cNvPr id="0" name=""/>
        <dsp:cNvSpPr/>
      </dsp:nvSpPr>
      <dsp:spPr>
        <a:xfrm rot="10800000">
          <a:off x="501472" y="853594"/>
          <a:ext cx="83853" cy="1064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526628" y="874885"/>
        <a:ext cx="58697" cy="63873"/>
      </dsp:txXfrm>
    </dsp:sp>
    <dsp:sp modelId="{BEC6016E-75A5-44F0-A494-24EFD7B7253C}">
      <dsp:nvSpPr>
        <dsp:cNvPr id="0" name=""/>
        <dsp:cNvSpPr/>
      </dsp:nvSpPr>
      <dsp:spPr>
        <a:xfrm>
          <a:off x="146496" y="749110"/>
          <a:ext cx="315422" cy="3154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4</a:t>
          </a:r>
        </a:p>
      </dsp:txBody>
      <dsp:txXfrm>
        <a:off x="192688" y="795302"/>
        <a:ext cx="223038" cy="223038"/>
      </dsp:txXfrm>
    </dsp:sp>
    <dsp:sp modelId="{BD09935D-D8CB-4275-8400-44EC74F8E835}">
      <dsp:nvSpPr>
        <dsp:cNvPr id="0" name=""/>
        <dsp:cNvSpPr/>
      </dsp:nvSpPr>
      <dsp:spPr>
        <a:xfrm rot="15120000">
          <a:off x="189833" y="630623"/>
          <a:ext cx="83853" cy="1064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06298" y="663876"/>
        <a:ext cx="58697" cy="63873"/>
      </dsp:txXfrm>
    </dsp:sp>
    <dsp:sp modelId="{AF73049B-5B8E-4CB6-98D1-6D5822EFD192}">
      <dsp:nvSpPr>
        <dsp:cNvPr id="0" name=""/>
        <dsp:cNvSpPr/>
      </dsp:nvSpPr>
      <dsp:spPr>
        <a:xfrm>
          <a:off x="134" y="298654"/>
          <a:ext cx="315422" cy="3154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0</a:t>
          </a:r>
        </a:p>
      </dsp:txBody>
      <dsp:txXfrm>
        <a:off x="46326" y="344846"/>
        <a:ext cx="223038" cy="223038"/>
      </dsp:txXfrm>
    </dsp:sp>
    <dsp:sp modelId="{F0135D69-6CDF-479B-AB36-76BE2D184E66}">
      <dsp:nvSpPr>
        <dsp:cNvPr id="0" name=""/>
        <dsp:cNvSpPr/>
      </dsp:nvSpPr>
      <dsp:spPr>
        <a:xfrm rot="19440000">
          <a:off x="305589" y="265335"/>
          <a:ext cx="83853" cy="1064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7991" y="294019"/>
        <a:ext cx="58697" cy="638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B2F90-5409-4918-A330-3A3885CA95FB}">
      <dsp:nvSpPr>
        <dsp:cNvPr id="0" name=""/>
        <dsp:cNvSpPr/>
      </dsp:nvSpPr>
      <dsp:spPr>
        <a:xfrm>
          <a:off x="673069" y="19560"/>
          <a:ext cx="398729" cy="3987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1</a:t>
          </a:r>
        </a:p>
      </dsp:txBody>
      <dsp:txXfrm>
        <a:off x="731462" y="77953"/>
        <a:ext cx="281943" cy="281943"/>
      </dsp:txXfrm>
    </dsp:sp>
    <dsp:sp modelId="{7EE0A78F-551D-479F-BC0B-105C8050E3C4}">
      <dsp:nvSpPr>
        <dsp:cNvPr id="0" name=""/>
        <dsp:cNvSpPr/>
      </dsp:nvSpPr>
      <dsp:spPr>
        <a:xfrm rot="1542857">
          <a:off x="1086436" y="280211"/>
          <a:ext cx="105959" cy="1345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1088010" y="300229"/>
        <a:ext cx="74171" cy="80743"/>
      </dsp:txXfrm>
    </dsp:sp>
    <dsp:sp modelId="{B554ABC4-9FE3-451F-A1DC-BF4400A139C6}">
      <dsp:nvSpPr>
        <dsp:cNvPr id="0" name=""/>
        <dsp:cNvSpPr/>
      </dsp:nvSpPr>
      <dsp:spPr>
        <a:xfrm>
          <a:off x="1212437" y="279306"/>
          <a:ext cx="398729" cy="3987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</a:t>
          </a:r>
        </a:p>
      </dsp:txBody>
      <dsp:txXfrm>
        <a:off x="1270830" y="337699"/>
        <a:ext cx="281943" cy="281943"/>
      </dsp:txXfrm>
    </dsp:sp>
    <dsp:sp modelId="{06CF0B52-AD25-4910-A4BC-A435CD2134CA}">
      <dsp:nvSpPr>
        <dsp:cNvPr id="0" name=""/>
        <dsp:cNvSpPr/>
      </dsp:nvSpPr>
      <dsp:spPr>
        <a:xfrm rot="4628571">
          <a:off x="1424761" y="700283"/>
          <a:ext cx="105959" cy="1345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1437118" y="711701"/>
        <a:ext cx="74171" cy="80743"/>
      </dsp:txXfrm>
    </dsp:sp>
    <dsp:sp modelId="{0E17A144-2D6D-45BE-BECF-EB1C5A4DEA86}">
      <dsp:nvSpPr>
        <dsp:cNvPr id="0" name=""/>
        <dsp:cNvSpPr/>
      </dsp:nvSpPr>
      <dsp:spPr>
        <a:xfrm>
          <a:off x="1345650" y="862949"/>
          <a:ext cx="398729" cy="3987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3</a:t>
          </a:r>
        </a:p>
      </dsp:txBody>
      <dsp:txXfrm>
        <a:off x="1404043" y="921342"/>
        <a:ext cx="281943" cy="281943"/>
      </dsp:txXfrm>
    </dsp:sp>
    <dsp:sp modelId="{2E1A5098-B674-4932-8937-F81C71955E93}">
      <dsp:nvSpPr>
        <dsp:cNvPr id="0" name=""/>
        <dsp:cNvSpPr/>
      </dsp:nvSpPr>
      <dsp:spPr>
        <a:xfrm rot="7714286">
          <a:off x="1307278" y="1226707"/>
          <a:ext cx="105959" cy="1345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 rot="10800000">
        <a:off x="1333082" y="1241195"/>
        <a:ext cx="74171" cy="80743"/>
      </dsp:txXfrm>
    </dsp:sp>
    <dsp:sp modelId="{BEC6016E-75A5-44F0-A494-24EFD7B7253C}">
      <dsp:nvSpPr>
        <dsp:cNvPr id="0" name=""/>
        <dsp:cNvSpPr/>
      </dsp:nvSpPr>
      <dsp:spPr>
        <a:xfrm>
          <a:off x="972396" y="1330996"/>
          <a:ext cx="398729" cy="3987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4</a:t>
          </a:r>
        </a:p>
      </dsp:txBody>
      <dsp:txXfrm>
        <a:off x="1030789" y="1389389"/>
        <a:ext cx="281943" cy="281943"/>
      </dsp:txXfrm>
    </dsp:sp>
    <dsp:sp modelId="{BD09935D-D8CB-4275-8400-44EC74F8E835}">
      <dsp:nvSpPr>
        <dsp:cNvPr id="0" name=""/>
        <dsp:cNvSpPr/>
      </dsp:nvSpPr>
      <dsp:spPr>
        <a:xfrm rot="10800000">
          <a:off x="822453" y="1463075"/>
          <a:ext cx="105959" cy="1345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 rot="10800000">
        <a:off x="854241" y="1489989"/>
        <a:ext cx="74171" cy="80743"/>
      </dsp:txXfrm>
    </dsp:sp>
    <dsp:sp modelId="{AF73049B-5B8E-4CB6-98D1-6D5822EFD192}">
      <dsp:nvSpPr>
        <dsp:cNvPr id="0" name=""/>
        <dsp:cNvSpPr/>
      </dsp:nvSpPr>
      <dsp:spPr>
        <a:xfrm>
          <a:off x="373742" y="1330996"/>
          <a:ext cx="398729" cy="3987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5</a:t>
          </a:r>
        </a:p>
      </dsp:txBody>
      <dsp:txXfrm>
        <a:off x="432135" y="1389389"/>
        <a:ext cx="281943" cy="281943"/>
      </dsp:txXfrm>
    </dsp:sp>
    <dsp:sp modelId="{F0135D69-6CDF-479B-AB36-76BE2D184E66}">
      <dsp:nvSpPr>
        <dsp:cNvPr id="0" name=""/>
        <dsp:cNvSpPr/>
      </dsp:nvSpPr>
      <dsp:spPr>
        <a:xfrm rot="13885714">
          <a:off x="335370" y="1231396"/>
          <a:ext cx="105959" cy="1345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 rot="10800000">
        <a:off x="361174" y="1270736"/>
        <a:ext cx="74171" cy="80743"/>
      </dsp:txXfrm>
    </dsp:sp>
    <dsp:sp modelId="{B790A77B-22DF-4FE2-8F01-989A6843F5EC}">
      <dsp:nvSpPr>
        <dsp:cNvPr id="0" name=""/>
        <dsp:cNvSpPr/>
      </dsp:nvSpPr>
      <dsp:spPr>
        <a:xfrm>
          <a:off x="488" y="862949"/>
          <a:ext cx="398729" cy="3987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6</a:t>
          </a:r>
        </a:p>
      </dsp:txBody>
      <dsp:txXfrm>
        <a:off x="58881" y="921342"/>
        <a:ext cx="281943" cy="281943"/>
      </dsp:txXfrm>
    </dsp:sp>
    <dsp:sp modelId="{35C09833-E41A-4B14-A159-92CB968A81C9}">
      <dsp:nvSpPr>
        <dsp:cNvPr id="0" name=""/>
        <dsp:cNvSpPr/>
      </dsp:nvSpPr>
      <dsp:spPr>
        <a:xfrm rot="16971429">
          <a:off x="212812" y="706130"/>
          <a:ext cx="105959" cy="1345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25169" y="748540"/>
        <a:ext cx="74171" cy="80743"/>
      </dsp:txXfrm>
    </dsp:sp>
    <dsp:sp modelId="{F48C7833-9D7D-477D-846D-B5E286CCFD7D}">
      <dsp:nvSpPr>
        <dsp:cNvPr id="0" name=""/>
        <dsp:cNvSpPr/>
      </dsp:nvSpPr>
      <dsp:spPr>
        <a:xfrm>
          <a:off x="133701" y="279306"/>
          <a:ext cx="398729" cy="3987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0</a:t>
          </a:r>
        </a:p>
      </dsp:txBody>
      <dsp:txXfrm>
        <a:off x="192094" y="337699"/>
        <a:ext cx="281943" cy="281943"/>
      </dsp:txXfrm>
    </dsp:sp>
    <dsp:sp modelId="{70E6D273-E68D-4585-B613-E6B81ADDF88A}">
      <dsp:nvSpPr>
        <dsp:cNvPr id="0" name=""/>
        <dsp:cNvSpPr/>
      </dsp:nvSpPr>
      <dsp:spPr>
        <a:xfrm rot="20057143">
          <a:off x="547068" y="282813"/>
          <a:ext cx="105959" cy="1345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548642" y="316623"/>
        <a:ext cx="74171" cy="8074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B2F90-5409-4918-A330-3A3885CA95FB}">
      <dsp:nvSpPr>
        <dsp:cNvPr id="0" name=""/>
        <dsp:cNvSpPr/>
      </dsp:nvSpPr>
      <dsp:spPr>
        <a:xfrm>
          <a:off x="417393" y="12129"/>
          <a:ext cx="247265" cy="2472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</a:t>
          </a:r>
        </a:p>
      </dsp:txBody>
      <dsp:txXfrm>
        <a:off x="453604" y="48340"/>
        <a:ext cx="174843" cy="174843"/>
      </dsp:txXfrm>
    </dsp:sp>
    <dsp:sp modelId="{7EE0A78F-551D-479F-BC0B-105C8050E3C4}">
      <dsp:nvSpPr>
        <dsp:cNvPr id="0" name=""/>
        <dsp:cNvSpPr/>
      </dsp:nvSpPr>
      <dsp:spPr>
        <a:xfrm rot="1542857">
          <a:off x="673736" y="173768"/>
          <a:ext cx="65709" cy="83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74712" y="186181"/>
        <a:ext cx="45996" cy="50072"/>
      </dsp:txXfrm>
    </dsp:sp>
    <dsp:sp modelId="{B554ABC4-9FE3-451F-A1DC-BF4400A139C6}">
      <dsp:nvSpPr>
        <dsp:cNvPr id="0" name=""/>
        <dsp:cNvSpPr/>
      </dsp:nvSpPr>
      <dsp:spPr>
        <a:xfrm>
          <a:off x="751873" y="173207"/>
          <a:ext cx="247265" cy="2472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2</a:t>
          </a:r>
        </a:p>
      </dsp:txBody>
      <dsp:txXfrm>
        <a:off x="788084" y="209418"/>
        <a:ext cx="174843" cy="174843"/>
      </dsp:txXfrm>
    </dsp:sp>
    <dsp:sp modelId="{06CF0B52-AD25-4910-A4BC-A435CD2134CA}">
      <dsp:nvSpPr>
        <dsp:cNvPr id="0" name=""/>
        <dsp:cNvSpPr/>
      </dsp:nvSpPr>
      <dsp:spPr>
        <a:xfrm rot="4628571">
          <a:off x="883542" y="434269"/>
          <a:ext cx="65709" cy="83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91205" y="441350"/>
        <a:ext cx="45996" cy="50072"/>
      </dsp:txXfrm>
    </dsp:sp>
    <dsp:sp modelId="{0E17A144-2D6D-45BE-BECF-EB1C5A4DEA86}">
      <dsp:nvSpPr>
        <dsp:cNvPr id="0" name=""/>
        <dsp:cNvSpPr/>
      </dsp:nvSpPr>
      <dsp:spPr>
        <a:xfrm>
          <a:off x="834483" y="535144"/>
          <a:ext cx="247265" cy="2472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3</a:t>
          </a:r>
        </a:p>
      </dsp:txBody>
      <dsp:txXfrm>
        <a:off x="870694" y="571355"/>
        <a:ext cx="174843" cy="174843"/>
      </dsp:txXfrm>
    </dsp:sp>
    <dsp:sp modelId="{2E1A5098-B674-4932-8937-F81C71955E93}">
      <dsp:nvSpPr>
        <dsp:cNvPr id="0" name=""/>
        <dsp:cNvSpPr/>
      </dsp:nvSpPr>
      <dsp:spPr>
        <a:xfrm rot="7714286">
          <a:off x="810687" y="760722"/>
          <a:ext cx="65709" cy="83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826689" y="769706"/>
        <a:ext cx="45996" cy="50072"/>
      </dsp:txXfrm>
    </dsp:sp>
    <dsp:sp modelId="{BEC6016E-75A5-44F0-A494-24EFD7B7253C}">
      <dsp:nvSpPr>
        <dsp:cNvPr id="0" name=""/>
        <dsp:cNvSpPr/>
      </dsp:nvSpPr>
      <dsp:spPr>
        <a:xfrm>
          <a:off x="603015" y="825395"/>
          <a:ext cx="247265" cy="247265"/>
        </a:xfrm>
        <a:prstGeom prst="ellipse">
          <a:avLst/>
        </a:prstGeom>
        <a:gradFill rotWithShape="1">
          <a:gsLst>
            <a:gs pos="0">
              <a:schemeClr val="accent4">
                <a:shade val="85000"/>
                <a:satMod val="130000"/>
              </a:schemeClr>
            </a:gs>
            <a:gs pos="34000">
              <a:schemeClr val="accent4">
                <a:shade val="87000"/>
                <a:satMod val="125000"/>
              </a:schemeClr>
            </a:gs>
            <a:gs pos="70000">
              <a:schemeClr val="accent4">
                <a:tint val="100000"/>
                <a:shade val="90000"/>
                <a:satMod val="130000"/>
              </a:schemeClr>
            </a:gs>
            <a:gs pos="100000">
              <a:schemeClr val="accent4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4</a:t>
          </a:r>
        </a:p>
      </dsp:txBody>
      <dsp:txXfrm>
        <a:off x="639226" y="861606"/>
        <a:ext cx="174843" cy="174843"/>
      </dsp:txXfrm>
    </dsp:sp>
    <dsp:sp modelId="{BD09935D-D8CB-4275-8400-44EC74F8E835}">
      <dsp:nvSpPr>
        <dsp:cNvPr id="0" name=""/>
        <dsp:cNvSpPr/>
      </dsp:nvSpPr>
      <dsp:spPr>
        <a:xfrm rot="10800000">
          <a:off x="510031" y="907302"/>
          <a:ext cx="65709" cy="83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529744" y="923992"/>
        <a:ext cx="45996" cy="50072"/>
      </dsp:txXfrm>
    </dsp:sp>
    <dsp:sp modelId="{AF73049B-5B8E-4CB6-98D1-6D5822EFD192}">
      <dsp:nvSpPr>
        <dsp:cNvPr id="0" name=""/>
        <dsp:cNvSpPr/>
      </dsp:nvSpPr>
      <dsp:spPr>
        <a:xfrm>
          <a:off x="231770" y="825395"/>
          <a:ext cx="247265" cy="2472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5</a:t>
          </a:r>
        </a:p>
      </dsp:txBody>
      <dsp:txXfrm>
        <a:off x="267981" y="861606"/>
        <a:ext cx="174843" cy="174843"/>
      </dsp:txXfrm>
    </dsp:sp>
    <dsp:sp modelId="{F0135D69-6CDF-479B-AB36-76BE2D184E66}">
      <dsp:nvSpPr>
        <dsp:cNvPr id="0" name=""/>
        <dsp:cNvSpPr/>
      </dsp:nvSpPr>
      <dsp:spPr>
        <a:xfrm rot="13885714">
          <a:off x="207974" y="763630"/>
          <a:ext cx="65709" cy="83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23976" y="788026"/>
        <a:ext cx="45996" cy="50072"/>
      </dsp:txXfrm>
    </dsp:sp>
    <dsp:sp modelId="{B790A77B-22DF-4FE2-8F01-989A6843F5EC}">
      <dsp:nvSpPr>
        <dsp:cNvPr id="0" name=""/>
        <dsp:cNvSpPr/>
      </dsp:nvSpPr>
      <dsp:spPr>
        <a:xfrm>
          <a:off x="302" y="535144"/>
          <a:ext cx="247265" cy="2472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6</a:t>
          </a:r>
        </a:p>
      </dsp:txBody>
      <dsp:txXfrm>
        <a:off x="36513" y="571355"/>
        <a:ext cx="174843" cy="174843"/>
      </dsp:txXfrm>
    </dsp:sp>
    <dsp:sp modelId="{35C09833-E41A-4B14-A159-92CB968A81C9}">
      <dsp:nvSpPr>
        <dsp:cNvPr id="0" name=""/>
        <dsp:cNvSpPr/>
      </dsp:nvSpPr>
      <dsp:spPr>
        <a:xfrm rot="16971429">
          <a:off x="131972" y="437895"/>
          <a:ext cx="65709" cy="83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139635" y="464194"/>
        <a:ext cx="45996" cy="50072"/>
      </dsp:txXfrm>
    </dsp:sp>
    <dsp:sp modelId="{F48C7833-9D7D-477D-846D-B5E286CCFD7D}">
      <dsp:nvSpPr>
        <dsp:cNvPr id="0" name=""/>
        <dsp:cNvSpPr/>
      </dsp:nvSpPr>
      <dsp:spPr>
        <a:xfrm>
          <a:off x="82912" y="173207"/>
          <a:ext cx="247265" cy="2472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0</a:t>
          </a:r>
        </a:p>
      </dsp:txBody>
      <dsp:txXfrm>
        <a:off x="119123" y="209418"/>
        <a:ext cx="174843" cy="174843"/>
      </dsp:txXfrm>
    </dsp:sp>
    <dsp:sp modelId="{70E6D273-E68D-4585-B613-E6B81ADDF88A}">
      <dsp:nvSpPr>
        <dsp:cNvPr id="0" name=""/>
        <dsp:cNvSpPr/>
      </dsp:nvSpPr>
      <dsp:spPr>
        <a:xfrm rot="20057143">
          <a:off x="339255" y="175382"/>
          <a:ext cx="65709" cy="83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0231" y="196349"/>
        <a:ext cx="45996" cy="5007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B2F90-5409-4918-A330-3A3885CA95FB}">
      <dsp:nvSpPr>
        <dsp:cNvPr id="0" name=""/>
        <dsp:cNvSpPr/>
      </dsp:nvSpPr>
      <dsp:spPr>
        <a:xfrm>
          <a:off x="454905" y="6055"/>
          <a:ext cx="172240" cy="172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1</a:t>
          </a:r>
        </a:p>
      </dsp:txBody>
      <dsp:txXfrm>
        <a:off x="480129" y="31279"/>
        <a:ext cx="121792" cy="121792"/>
      </dsp:txXfrm>
    </dsp:sp>
    <dsp:sp modelId="{7EE0A78F-551D-479F-BC0B-105C8050E3C4}">
      <dsp:nvSpPr>
        <dsp:cNvPr id="0" name=""/>
        <dsp:cNvSpPr/>
      </dsp:nvSpPr>
      <dsp:spPr>
        <a:xfrm rot="981818">
          <a:off x="641025" y="99218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41304" y="108902"/>
        <a:ext cx="32160" cy="34879"/>
      </dsp:txXfrm>
    </dsp:sp>
    <dsp:sp modelId="{B554ABC4-9FE3-451F-A1DC-BF4400A139C6}">
      <dsp:nvSpPr>
        <dsp:cNvPr id="0" name=""/>
        <dsp:cNvSpPr/>
      </dsp:nvSpPr>
      <dsp:spPr>
        <a:xfrm>
          <a:off x="703344" y="79003"/>
          <a:ext cx="172240" cy="172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2</a:t>
          </a:r>
        </a:p>
      </dsp:txBody>
      <dsp:txXfrm>
        <a:off x="728568" y="104227"/>
        <a:ext cx="121792" cy="121792"/>
      </dsp:txXfrm>
    </dsp:sp>
    <dsp:sp modelId="{06CF0B52-AD25-4910-A4BC-A435CD2134CA}">
      <dsp:nvSpPr>
        <dsp:cNvPr id="0" name=""/>
        <dsp:cNvSpPr/>
      </dsp:nvSpPr>
      <dsp:spPr>
        <a:xfrm rot="2945455">
          <a:off x="850421" y="232917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52800" y="239335"/>
        <a:ext cx="32160" cy="34879"/>
      </dsp:txXfrm>
    </dsp:sp>
    <dsp:sp modelId="{0E17A144-2D6D-45BE-BECF-EB1C5A4DEA86}">
      <dsp:nvSpPr>
        <dsp:cNvPr id="0" name=""/>
        <dsp:cNvSpPr/>
      </dsp:nvSpPr>
      <dsp:spPr>
        <a:xfrm>
          <a:off x="872905" y="274687"/>
          <a:ext cx="172240" cy="172240"/>
        </a:xfrm>
        <a:prstGeom prst="ellipse">
          <a:avLst/>
        </a:prstGeom>
        <a:gradFill rotWithShape="1">
          <a:gsLst>
            <a:gs pos="0">
              <a:schemeClr val="accent4">
                <a:shade val="85000"/>
                <a:satMod val="130000"/>
              </a:schemeClr>
            </a:gs>
            <a:gs pos="34000">
              <a:schemeClr val="accent4">
                <a:shade val="87000"/>
                <a:satMod val="125000"/>
              </a:schemeClr>
            </a:gs>
            <a:gs pos="70000">
              <a:schemeClr val="accent4">
                <a:tint val="100000"/>
                <a:shade val="90000"/>
                <a:satMod val="130000"/>
              </a:schemeClr>
            </a:gs>
            <a:gs pos="100000">
              <a:schemeClr val="accent4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3</a:t>
          </a:r>
        </a:p>
      </dsp:txBody>
      <dsp:txXfrm>
        <a:off x="898129" y="299911"/>
        <a:ext cx="121792" cy="121792"/>
      </dsp:txXfrm>
    </dsp:sp>
    <dsp:sp modelId="{2E1A5098-B674-4932-8937-F81C71955E93}">
      <dsp:nvSpPr>
        <dsp:cNvPr id="0" name=""/>
        <dsp:cNvSpPr/>
      </dsp:nvSpPr>
      <dsp:spPr>
        <a:xfrm rot="4909091">
          <a:off x="954293" y="458601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60204" y="463406"/>
        <a:ext cx="32160" cy="34879"/>
      </dsp:txXfrm>
    </dsp:sp>
    <dsp:sp modelId="{BEC6016E-75A5-44F0-A494-24EFD7B7253C}">
      <dsp:nvSpPr>
        <dsp:cNvPr id="0" name=""/>
        <dsp:cNvSpPr/>
      </dsp:nvSpPr>
      <dsp:spPr>
        <a:xfrm>
          <a:off x="909754" y="530979"/>
          <a:ext cx="172240" cy="172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4</a:t>
          </a:r>
        </a:p>
      </dsp:txBody>
      <dsp:txXfrm>
        <a:off x="934978" y="556203"/>
        <a:ext cx="121792" cy="121792"/>
      </dsp:txXfrm>
    </dsp:sp>
    <dsp:sp modelId="{BD09935D-D8CB-4275-8400-44EC74F8E835}">
      <dsp:nvSpPr>
        <dsp:cNvPr id="0" name=""/>
        <dsp:cNvSpPr/>
      </dsp:nvSpPr>
      <dsp:spPr>
        <a:xfrm rot="6872727">
          <a:off x="919662" y="704615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929416" y="709972"/>
        <a:ext cx="32160" cy="34879"/>
      </dsp:txXfrm>
    </dsp:sp>
    <dsp:sp modelId="{AF73049B-5B8E-4CB6-98D1-6D5822EFD192}">
      <dsp:nvSpPr>
        <dsp:cNvPr id="0" name=""/>
        <dsp:cNvSpPr/>
      </dsp:nvSpPr>
      <dsp:spPr>
        <a:xfrm>
          <a:off x="802192" y="766508"/>
          <a:ext cx="172240" cy="172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5</a:t>
          </a:r>
        </a:p>
      </dsp:txBody>
      <dsp:txXfrm>
        <a:off x="827416" y="791732"/>
        <a:ext cx="121792" cy="121792"/>
      </dsp:txXfrm>
    </dsp:sp>
    <dsp:sp modelId="{F0135D69-6CDF-479B-AB36-76BE2D184E66}">
      <dsp:nvSpPr>
        <dsp:cNvPr id="0" name=""/>
        <dsp:cNvSpPr/>
      </dsp:nvSpPr>
      <dsp:spPr>
        <a:xfrm rot="8836364">
          <a:off x="757523" y="892853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770212" y="900753"/>
        <a:ext cx="32160" cy="34879"/>
      </dsp:txXfrm>
    </dsp:sp>
    <dsp:sp modelId="{9CDC0BF7-7DC8-4112-86AF-7B2CBDCF2041}">
      <dsp:nvSpPr>
        <dsp:cNvPr id="0" name=""/>
        <dsp:cNvSpPr/>
      </dsp:nvSpPr>
      <dsp:spPr>
        <a:xfrm>
          <a:off x="584369" y="906494"/>
          <a:ext cx="172240" cy="172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6</a:t>
          </a:r>
        </a:p>
      </dsp:txBody>
      <dsp:txXfrm>
        <a:off x="609593" y="931718"/>
        <a:ext cx="121792" cy="121792"/>
      </dsp:txXfrm>
    </dsp:sp>
    <dsp:sp modelId="{ECBD404D-B7DF-484B-991E-2C5C4ED562BE}">
      <dsp:nvSpPr>
        <dsp:cNvPr id="0" name=""/>
        <dsp:cNvSpPr/>
      </dsp:nvSpPr>
      <dsp:spPr>
        <a:xfrm rot="10800000">
          <a:off x="519354" y="963549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533137" y="975175"/>
        <a:ext cx="32160" cy="34879"/>
      </dsp:txXfrm>
    </dsp:sp>
    <dsp:sp modelId="{26A79F26-6D93-4427-AA86-2764A4C28D8B}">
      <dsp:nvSpPr>
        <dsp:cNvPr id="0" name=""/>
        <dsp:cNvSpPr/>
      </dsp:nvSpPr>
      <dsp:spPr>
        <a:xfrm>
          <a:off x="325442" y="906494"/>
          <a:ext cx="172240" cy="172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7</a:t>
          </a:r>
        </a:p>
      </dsp:txBody>
      <dsp:txXfrm>
        <a:off x="350666" y="931718"/>
        <a:ext cx="121792" cy="121792"/>
      </dsp:txXfrm>
    </dsp:sp>
    <dsp:sp modelId="{D1446F9B-2D17-4883-94BE-BA91C76E19E1}">
      <dsp:nvSpPr>
        <dsp:cNvPr id="0" name=""/>
        <dsp:cNvSpPr/>
      </dsp:nvSpPr>
      <dsp:spPr>
        <a:xfrm rot="12763636">
          <a:off x="280772" y="894259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93461" y="909611"/>
        <a:ext cx="32160" cy="34879"/>
      </dsp:txXfrm>
    </dsp:sp>
    <dsp:sp modelId="{A740426D-F4B0-47B2-87A0-BFBBAF0AEA82}">
      <dsp:nvSpPr>
        <dsp:cNvPr id="0" name=""/>
        <dsp:cNvSpPr/>
      </dsp:nvSpPr>
      <dsp:spPr>
        <a:xfrm>
          <a:off x="107618" y="766508"/>
          <a:ext cx="172240" cy="172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8</a:t>
          </a:r>
        </a:p>
      </dsp:txBody>
      <dsp:txXfrm>
        <a:off x="132842" y="791732"/>
        <a:ext cx="121792" cy="121792"/>
      </dsp:txXfrm>
    </dsp:sp>
    <dsp:sp modelId="{90D57764-50D9-4ED1-93C7-AA75CC5BFAB8}">
      <dsp:nvSpPr>
        <dsp:cNvPr id="0" name=""/>
        <dsp:cNvSpPr/>
      </dsp:nvSpPr>
      <dsp:spPr>
        <a:xfrm rot="14727273">
          <a:off x="117526" y="706981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27280" y="724876"/>
        <a:ext cx="32160" cy="34879"/>
      </dsp:txXfrm>
    </dsp:sp>
    <dsp:sp modelId="{E5D08AA4-F912-4C8D-824D-18ACE41DFB15}">
      <dsp:nvSpPr>
        <dsp:cNvPr id="0" name=""/>
        <dsp:cNvSpPr/>
      </dsp:nvSpPr>
      <dsp:spPr>
        <a:xfrm>
          <a:off x="56" y="530979"/>
          <a:ext cx="172240" cy="172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9</a:t>
          </a:r>
        </a:p>
      </dsp:txBody>
      <dsp:txXfrm>
        <a:off x="25280" y="556203"/>
        <a:ext cx="121792" cy="121792"/>
      </dsp:txXfrm>
    </dsp:sp>
    <dsp:sp modelId="{F1BB7C9D-EDAB-46DD-9516-66D6519BC2C9}">
      <dsp:nvSpPr>
        <dsp:cNvPr id="0" name=""/>
        <dsp:cNvSpPr/>
      </dsp:nvSpPr>
      <dsp:spPr>
        <a:xfrm rot="16690909">
          <a:off x="81444" y="461175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7355" y="479622"/>
        <a:ext cx="32160" cy="34879"/>
      </dsp:txXfrm>
    </dsp:sp>
    <dsp:sp modelId="{A48998F4-0BD0-4B68-9CBF-65029E06CCE8}">
      <dsp:nvSpPr>
        <dsp:cNvPr id="0" name=""/>
        <dsp:cNvSpPr/>
      </dsp:nvSpPr>
      <dsp:spPr>
        <a:xfrm>
          <a:off x="36905" y="274687"/>
          <a:ext cx="172240" cy="172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10</a:t>
          </a:r>
        </a:p>
      </dsp:txBody>
      <dsp:txXfrm>
        <a:off x="62129" y="299911"/>
        <a:ext cx="121792" cy="121792"/>
      </dsp:txXfrm>
    </dsp:sp>
    <dsp:sp modelId="{2101CE09-4336-4724-9D54-C3DBED6666B7}">
      <dsp:nvSpPr>
        <dsp:cNvPr id="0" name=""/>
        <dsp:cNvSpPr/>
      </dsp:nvSpPr>
      <dsp:spPr>
        <a:xfrm rot="18654545">
          <a:off x="183983" y="234883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86362" y="251717"/>
        <a:ext cx="32160" cy="34879"/>
      </dsp:txXfrm>
    </dsp:sp>
    <dsp:sp modelId="{7963517C-25D2-4FF1-9828-FF9871C41E49}">
      <dsp:nvSpPr>
        <dsp:cNvPr id="0" name=""/>
        <dsp:cNvSpPr/>
      </dsp:nvSpPr>
      <dsp:spPr>
        <a:xfrm>
          <a:off x="206466" y="79003"/>
          <a:ext cx="172240" cy="172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0</a:t>
          </a:r>
        </a:p>
      </dsp:txBody>
      <dsp:txXfrm>
        <a:off x="231690" y="104227"/>
        <a:ext cx="121792" cy="121792"/>
      </dsp:txXfrm>
    </dsp:sp>
    <dsp:sp modelId="{FA28C8EF-D56A-4AD6-AC77-F66F235EF0FA}">
      <dsp:nvSpPr>
        <dsp:cNvPr id="0" name=""/>
        <dsp:cNvSpPr/>
      </dsp:nvSpPr>
      <dsp:spPr>
        <a:xfrm rot="20618182">
          <a:off x="392587" y="99950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2866" y="113518"/>
        <a:ext cx="32160" cy="34879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B2F90-5409-4918-A330-3A3885CA95FB}">
      <dsp:nvSpPr>
        <dsp:cNvPr id="0" name=""/>
        <dsp:cNvSpPr/>
      </dsp:nvSpPr>
      <dsp:spPr>
        <a:xfrm>
          <a:off x="269810" y="14259"/>
          <a:ext cx="222021" cy="2220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</a:t>
          </a:r>
        </a:p>
      </dsp:txBody>
      <dsp:txXfrm>
        <a:off x="302324" y="46773"/>
        <a:ext cx="156993" cy="156993"/>
      </dsp:txXfrm>
    </dsp:sp>
    <dsp:sp modelId="{7EE0A78F-551D-479F-BC0B-105C8050E3C4}">
      <dsp:nvSpPr>
        <dsp:cNvPr id="0" name=""/>
        <dsp:cNvSpPr/>
      </dsp:nvSpPr>
      <dsp:spPr>
        <a:xfrm rot="2160000">
          <a:off x="484816" y="184802"/>
          <a:ext cx="59023" cy="74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6507" y="194584"/>
        <a:ext cx="41316" cy="44960"/>
      </dsp:txXfrm>
    </dsp:sp>
    <dsp:sp modelId="{B554ABC4-9FE3-451F-A1DC-BF4400A139C6}">
      <dsp:nvSpPr>
        <dsp:cNvPr id="0" name=""/>
        <dsp:cNvSpPr/>
      </dsp:nvSpPr>
      <dsp:spPr>
        <a:xfrm>
          <a:off x="539526" y="210219"/>
          <a:ext cx="222021" cy="222021"/>
        </a:xfrm>
        <a:prstGeom prst="ellipse">
          <a:avLst/>
        </a:prstGeom>
        <a:gradFill rotWithShape="1">
          <a:gsLst>
            <a:gs pos="0">
              <a:schemeClr val="accent4">
                <a:shade val="85000"/>
                <a:satMod val="130000"/>
              </a:schemeClr>
            </a:gs>
            <a:gs pos="34000">
              <a:schemeClr val="accent4">
                <a:shade val="87000"/>
                <a:satMod val="125000"/>
              </a:schemeClr>
            </a:gs>
            <a:gs pos="70000">
              <a:schemeClr val="accent4">
                <a:tint val="100000"/>
                <a:shade val="90000"/>
                <a:satMod val="130000"/>
              </a:schemeClr>
            </a:gs>
            <a:gs pos="100000">
              <a:schemeClr val="accent4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</a:t>
          </a:r>
        </a:p>
      </dsp:txBody>
      <dsp:txXfrm>
        <a:off x="572040" y="242733"/>
        <a:ext cx="156993" cy="156993"/>
      </dsp:txXfrm>
    </dsp:sp>
    <dsp:sp modelId="{06CF0B52-AD25-4910-A4BC-A435CD2134CA}">
      <dsp:nvSpPr>
        <dsp:cNvPr id="0" name=""/>
        <dsp:cNvSpPr/>
      </dsp:nvSpPr>
      <dsp:spPr>
        <a:xfrm rot="6480000">
          <a:off x="570030" y="440710"/>
          <a:ext cx="59023" cy="74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581619" y="447276"/>
        <a:ext cx="41316" cy="44960"/>
      </dsp:txXfrm>
    </dsp:sp>
    <dsp:sp modelId="{0E17A144-2D6D-45BE-BECF-EB1C5A4DEA86}">
      <dsp:nvSpPr>
        <dsp:cNvPr id="0" name=""/>
        <dsp:cNvSpPr/>
      </dsp:nvSpPr>
      <dsp:spPr>
        <a:xfrm>
          <a:off x="436504" y="527289"/>
          <a:ext cx="222021" cy="2220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3</a:t>
          </a:r>
        </a:p>
      </dsp:txBody>
      <dsp:txXfrm>
        <a:off x="469018" y="559803"/>
        <a:ext cx="156993" cy="156993"/>
      </dsp:txXfrm>
    </dsp:sp>
    <dsp:sp modelId="{2E1A5098-B674-4932-8937-F81C71955E93}">
      <dsp:nvSpPr>
        <dsp:cNvPr id="0" name=""/>
        <dsp:cNvSpPr/>
      </dsp:nvSpPr>
      <dsp:spPr>
        <a:xfrm rot="10800000">
          <a:off x="352980" y="600834"/>
          <a:ext cx="59023" cy="74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70687" y="615820"/>
        <a:ext cx="41316" cy="44960"/>
      </dsp:txXfrm>
    </dsp:sp>
    <dsp:sp modelId="{BEC6016E-75A5-44F0-A494-24EFD7B7253C}">
      <dsp:nvSpPr>
        <dsp:cNvPr id="0" name=""/>
        <dsp:cNvSpPr/>
      </dsp:nvSpPr>
      <dsp:spPr>
        <a:xfrm>
          <a:off x="103116" y="527289"/>
          <a:ext cx="222021" cy="2220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4</a:t>
          </a:r>
        </a:p>
      </dsp:txBody>
      <dsp:txXfrm>
        <a:off x="135630" y="559803"/>
        <a:ext cx="156993" cy="156993"/>
      </dsp:txXfrm>
    </dsp:sp>
    <dsp:sp modelId="{BD09935D-D8CB-4275-8400-44EC74F8E835}">
      <dsp:nvSpPr>
        <dsp:cNvPr id="0" name=""/>
        <dsp:cNvSpPr/>
      </dsp:nvSpPr>
      <dsp:spPr>
        <a:xfrm rot="15120000">
          <a:off x="133621" y="443888"/>
          <a:ext cx="59023" cy="74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45210" y="467294"/>
        <a:ext cx="41316" cy="44960"/>
      </dsp:txXfrm>
    </dsp:sp>
    <dsp:sp modelId="{AF73049B-5B8E-4CB6-98D1-6D5822EFD192}">
      <dsp:nvSpPr>
        <dsp:cNvPr id="0" name=""/>
        <dsp:cNvSpPr/>
      </dsp:nvSpPr>
      <dsp:spPr>
        <a:xfrm>
          <a:off x="94" y="210219"/>
          <a:ext cx="222021" cy="2220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0</a:t>
          </a:r>
        </a:p>
      </dsp:txBody>
      <dsp:txXfrm>
        <a:off x="32608" y="242733"/>
        <a:ext cx="156993" cy="156993"/>
      </dsp:txXfrm>
    </dsp:sp>
    <dsp:sp modelId="{F0135D69-6CDF-479B-AB36-76BE2D184E66}">
      <dsp:nvSpPr>
        <dsp:cNvPr id="0" name=""/>
        <dsp:cNvSpPr/>
      </dsp:nvSpPr>
      <dsp:spPr>
        <a:xfrm rot="19440000">
          <a:off x="215100" y="186766"/>
          <a:ext cx="59023" cy="74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16791" y="206956"/>
        <a:ext cx="41316" cy="4496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B2F90-5409-4918-A330-3A3885CA95FB}">
      <dsp:nvSpPr>
        <dsp:cNvPr id="0" name=""/>
        <dsp:cNvSpPr/>
      </dsp:nvSpPr>
      <dsp:spPr>
        <a:xfrm>
          <a:off x="293797" y="8538"/>
          <a:ext cx="174047" cy="174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1</a:t>
          </a:r>
        </a:p>
      </dsp:txBody>
      <dsp:txXfrm>
        <a:off x="319286" y="34027"/>
        <a:ext cx="123069" cy="123069"/>
      </dsp:txXfrm>
    </dsp:sp>
    <dsp:sp modelId="{7EE0A78F-551D-479F-BC0B-105C8050E3C4}">
      <dsp:nvSpPr>
        <dsp:cNvPr id="0" name=""/>
        <dsp:cNvSpPr/>
      </dsp:nvSpPr>
      <dsp:spPr>
        <a:xfrm rot="1542857">
          <a:off x="474234" y="122313"/>
          <a:ext cx="46251" cy="587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4921" y="131051"/>
        <a:ext cx="32376" cy="35244"/>
      </dsp:txXfrm>
    </dsp:sp>
    <dsp:sp modelId="{B554ABC4-9FE3-451F-A1DC-BF4400A139C6}">
      <dsp:nvSpPr>
        <dsp:cNvPr id="0" name=""/>
        <dsp:cNvSpPr/>
      </dsp:nvSpPr>
      <dsp:spPr>
        <a:xfrm>
          <a:off x="529234" y="121918"/>
          <a:ext cx="174047" cy="174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2</a:t>
          </a:r>
        </a:p>
      </dsp:txBody>
      <dsp:txXfrm>
        <a:off x="554723" y="147407"/>
        <a:ext cx="123069" cy="123069"/>
      </dsp:txXfrm>
    </dsp:sp>
    <dsp:sp modelId="{06CF0B52-AD25-4910-A4BC-A435CD2134CA}">
      <dsp:nvSpPr>
        <dsp:cNvPr id="0" name=""/>
        <dsp:cNvSpPr/>
      </dsp:nvSpPr>
      <dsp:spPr>
        <a:xfrm rot="4628571">
          <a:off x="621914" y="305676"/>
          <a:ext cx="46251" cy="587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27308" y="310660"/>
        <a:ext cx="32376" cy="35244"/>
      </dsp:txXfrm>
    </dsp:sp>
    <dsp:sp modelId="{0E17A144-2D6D-45BE-BECF-EB1C5A4DEA86}">
      <dsp:nvSpPr>
        <dsp:cNvPr id="0" name=""/>
        <dsp:cNvSpPr/>
      </dsp:nvSpPr>
      <dsp:spPr>
        <a:xfrm>
          <a:off x="587382" y="376681"/>
          <a:ext cx="174047" cy="174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3</a:t>
          </a:r>
        </a:p>
      </dsp:txBody>
      <dsp:txXfrm>
        <a:off x="612871" y="402170"/>
        <a:ext cx="123069" cy="123069"/>
      </dsp:txXfrm>
    </dsp:sp>
    <dsp:sp modelId="{2E1A5098-B674-4932-8937-F81C71955E93}">
      <dsp:nvSpPr>
        <dsp:cNvPr id="0" name=""/>
        <dsp:cNvSpPr/>
      </dsp:nvSpPr>
      <dsp:spPr>
        <a:xfrm rot="7714286">
          <a:off x="570632" y="535463"/>
          <a:ext cx="46251" cy="587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581895" y="541787"/>
        <a:ext cx="32376" cy="35244"/>
      </dsp:txXfrm>
    </dsp:sp>
    <dsp:sp modelId="{BEC6016E-75A5-44F0-A494-24EFD7B7253C}">
      <dsp:nvSpPr>
        <dsp:cNvPr id="0" name=""/>
        <dsp:cNvSpPr/>
      </dsp:nvSpPr>
      <dsp:spPr>
        <a:xfrm>
          <a:off x="424455" y="580985"/>
          <a:ext cx="174047" cy="174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4</a:t>
          </a:r>
        </a:p>
      </dsp:txBody>
      <dsp:txXfrm>
        <a:off x="449944" y="606474"/>
        <a:ext cx="123069" cy="123069"/>
      </dsp:txXfrm>
    </dsp:sp>
    <dsp:sp modelId="{BD09935D-D8CB-4275-8400-44EC74F8E835}">
      <dsp:nvSpPr>
        <dsp:cNvPr id="0" name=""/>
        <dsp:cNvSpPr/>
      </dsp:nvSpPr>
      <dsp:spPr>
        <a:xfrm rot="10800000">
          <a:off x="359004" y="638638"/>
          <a:ext cx="46251" cy="587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72879" y="650386"/>
        <a:ext cx="32376" cy="35244"/>
      </dsp:txXfrm>
    </dsp:sp>
    <dsp:sp modelId="{AF73049B-5B8E-4CB6-98D1-6D5822EFD192}">
      <dsp:nvSpPr>
        <dsp:cNvPr id="0" name=""/>
        <dsp:cNvSpPr/>
      </dsp:nvSpPr>
      <dsp:spPr>
        <a:xfrm>
          <a:off x="163140" y="580985"/>
          <a:ext cx="174047" cy="174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5</a:t>
          </a:r>
        </a:p>
      </dsp:txBody>
      <dsp:txXfrm>
        <a:off x="188629" y="606474"/>
        <a:ext cx="123069" cy="123069"/>
      </dsp:txXfrm>
    </dsp:sp>
    <dsp:sp modelId="{F0135D69-6CDF-479B-AB36-76BE2D184E66}">
      <dsp:nvSpPr>
        <dsp:cNvPr id="0" name=""/>
        <dsp:cNvSpPr/>
      </dsp:nvSpPr>
      <dsp:spPr>
        <a:xfrm rot="13885714">
          <a:off x="146390" y="537510"/>
          <a:ext cx="46251" cy="587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57653" y="554682"/>
        <a:ext cx="32376" cy="35244"/>
      </dsp:txXfrm>
    </dsp:sp>
    <dsp:sp modelId="{B790A77B-22DF-4FE2-8F01-989A6843F5EC}">
      <dsp:nvSpPr>
        <dsp:cNvPr id="0" name=""/>
        <dsp:cNvSpPr/>
      </dsp:nvSpPr>
      <dsp:spPr>
        <a:xfrm>
          <a:off x="213" y="376681"/>
          <a:ext cx="174047" cy="174047"/>
        </a:xfrm>
        <a:prstGeom prst="ellipse">
          <a:avLst/>
        </a:prstGeom>
        <a:gradFill rotWithShape="1">
          <a:gsLst>
            <a:gs pos="0">
              <a:schemeClr val="accent4">
                <a:shade val="85000"/>
                <a:satMod val="130000"/>
              </a:schemeClr>
            </a:gs>
            <a:gs pos="34000">
              <a:schemeClr val="accent4">
                <a:shade val="87000"/>
                <a:satMod val="125000"/>
              </a:schemeClr>
            </a:gs>
            <a:gs pos="70000">
              <a:schemeClr val="accent4">
                <a:tint val="100000"/>
                <a:shade val="90000"/>
                <a:satMod val="130000"/>
              </a:schemeClr>
            </a:gs>
            <a:gs pos="100000">
              <a:schemeClr val="accent4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6</a:t>
          </a:r>
        </a:p>
      </dsp:txBody>
      <dsp:txXfrm>
        <a:off x="25702" y="402170"/>
        <a:ext cx="123069" cy="123069"/>
      </dsp:txXfrm>
    </dsp:sp>
    <dsp:sp modelId="{35C09833-E41A-4B14-A159-92CB968A81C9}">
      <dsp:nvSpPr>
        <dsp:cNvPr id="0" name=""/>
        <dsp:cNvSpPr/>
      </dsp:nvSpPr>
      <dsp:spPr>
        <a:xfrm rot="16971429">
          <a:off x="92893" y="308229"/>
          <a:ext cx="46251" cy="587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8287" y="326741"/>
        <a:ext cx="32376" cy="35244"/>
      </dsp:txXfrm>
    </dsp:sp>
    <dsp:sp modelId="{F48C7833-9D7D-477D-846D-B5E286CCFD7D}">
      <dsp:nvSpPr>
        <dsp:cNvPr id="0" name=""/>
        <dsp:cNvSpPr/>
      </dsp:nvSpPr>
      <dsp:spPr>
        <a:xfrm>
          <a:off x="58361" y="121918"/>
          <a:ext cx="174047" cy="174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0</a:t>
          </a:r>
        </a:p>
      </dsp:txBody>
      <dsp:txXfrm>
        <a:off x="83850" y="147407"/>
        <a:ext cx="123069" cy="123069"/>
      </dsp:txXfrm>
    </dsp:sp>
    <dsp:sp modelId="{70E6D273-E68D-4585-B613-E6B81ADDF88A}">
      <dsp:nvSpPr>
        <dsp:cNvPr id="0" name=""/>
        <dsp:cNvSpPr/>
      </dsp:nvSpPr>
      <dsp:spPr>
        <a:xfrm rot="20057143">
          <a:off x="238797" y="123449"/>
          <a:ext cx="46251" cy="587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9484" y="138207"/>
        <a:ext cx="32376" cy="35244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B2F90-5409-4918-A330-3A3885CA95FB}">
      <dsp:nvSpPr>
        <dsp:cNvPr id="0" name=""/>
        <dsp:cNvSpPr/>
      </dsp:nvSpPr>
      <dsp:spPr>
        <a:xfrm>
          <a:off x="320202" y="4262"/>
          <a:ext cx="121238" cy="121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1</a:t>
          </a:r>
        </a:p>
      </dsp:txBody>
      <dsp:txXfrm>
        <a:off x="337957" y="22017"/>
        <a:ext cx="85728" cy="85728"/>
      </dsp:txXfrm>
    </dsp:sp>
    <dsp:sp modelId="{7EE0A78F-551D-479F-BC0B-105C8050E3C4}">
      <dsp:nvSpPr>
        <dsp:cNvPr id="0" name=""/>
        <dsp:cNvSpPr/>
      </dsp:nvSpPr>
      <dsp:spPr>
        <a:xfrm rot="981818">
          <a:off x="451210" y="69838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>
        <a:off x="451406" y="76654"/>
        <a:ext cx="22637" cy="24551"/>
      </dsp:txXfrm>
    </dsp:sp>
    <dsp:sp modelId="{B554ABC4-9FE3-451F-A1DC-BF4400A139C6}">
      <dsp:nvSpPr>
        <dsp:cNvPr id="0" name=""/>
        <dsp:cNvSpPr/>
      </dsp:nvSpPr>
      <dsp:spPr>
        <a:xfrm>
          <a:off x="495075" y="55609"/>
          <a:ext cx="121238" cy="121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2</a:t>
          </a:r>
        </a:p>
      </dsp:txBody>
      <dsp:txXfrm>
        <a:off x="512830" y="73364"/>
        <a:ext cx="85728" cy="85728"/>
      </dsp:txXfrm>
    </dsp:sp>
    <dsp:sp modelId="{06CF0B52-AD25-4910-A4BC-A435CD2134CA}">
      <dsp:nvSpPr>
        <dsp:cNvPr id="0" name=""/>
        <dsp:cNvSpPr/>
      </dsp:nvSpPr>
      <dsp:spPr>
        <a:xfrm rot="2945455">
          <a:off x="598601" y="163948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>
        <a:off x="600275" y="168465"/>
        <a:ext cx="22637" cy="24551"/>
      </dsp:txXfrm>
    </dsp:sp>
    <dsp:sp modelId="{0E17A144-2D6D-45BE-BECF-EB1C5A4DEA86}">
      <dsp:nvSpPr>
        <dsp:cNvPr id="0" name=""/>
        <dsp:cNvSpPr/>
      </dsp:nvSpPr>
      <dsp:spPr>
        <a:xfrm>
          <a:off x="614427" y="193349"/>
          <a:ext cx="121238" cy="121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3</a:t>
          </a:r>
        </a:p>
      </dsp:txBody>
      <dsp:txXfrm>
        <a:off x="632182" y="211104"/>
        <a:ext cx="85728" cy="85728"/>
      </dsp:txXfrm>
    </dsp:sp>
    <dsp:sp modelId="{2E1A5098-B674-4932-8937-F81C71955E93}">
      <dsp:nvSpPr>
        <dsp:cNvPr id="0" name=""/>
        <dsp:cNvSpPr/>
      </dsp:nvSpPr>
      <dsp:spPr>
        <a:xfrm rot="4909091">
          <a:off x="671715" y="322803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>
        <a:off x="675876" y="326184"/>
        <a:ext cx="22637" cy="24551"/>
      </dsp:txXfrm>
    </dsp:sp>
    <dsp:sp modelId="{BEC6016E-75A5-44F0-A494-24EFD7B7253C}">
      <dsp:nvSpPr>
        <dsp:cNvPr id="0" name=""/>
        <dsp:cNvSpPr/>
      </dsp:nvSpPr>
      <dsp:spPr>
        <a:xfrm>
          <a:off x="640365" y="373750"/>
          <a:ext cx="121238" cy="121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4</a:t>
          </a:r>
        </a:p>
      </dsp:txBody>
      <dsp:txXfrm>
        <a:off x="658120" y="391505"/>
        <a:ext cx="85728" cy="85728"/>
      </dsp:txXfrm>
    </dsp:sp>
    <dsp:sp modelId="{BD09935D-D8CB-4275-8400-44EC74F8E835}">
      <dsp:nvSpPr>
        <dsp:cNvPr id="0" name=""/>
        <dsp:cNvSpPr/>
      </dsp:nvSpPr>
      <dsp:spPr>
        <a:xfrm rot="6872727">
          <a:off x="647338" y="495970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 rot="10800000">
        <a:off x="654204" y="499740"/>
        <a:ext cx="22637" cy="24551"/>
      </dsp:txXfrm>
    </dsp:sp>
    <dsp:sp modelId="{AF73049B-5B8E-4CB6-98D1-6D5822EFD192}">
      <dsp:nvSpPr>
        <dsp:cNvPr id="0" name=""/>
        <dsp:cNvSpPr/>
      </dsp:nvSpPr>
      <dsp:spPr>
        <a:xfrm>
          <a:off x="564653" y="539535"/>
          <a:ext cx="121238" cy="121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5</a:t>
          </a:r>
        </a:p>
      </dsp:txBody>
      <dsp:txXfrm>
        <a:off x="582408" y="557290"/>
        <a:ext cx="85728" cy="85728"/>
      </dsp:txXfrm>
    </dsp:sp>
    <dsp:sp modelId="{F0135D69-6CDF-479B-AB36-76BE2D184E66}">
      <dsp:nvSpPr>
        <dsp:cNvPr id="0" name=""/>
        <dsp:cNvSpPr/>
      </dsp:nvSpPr>
      <dsp:spPr>
        <a:xfrm rot="8836364">
          <a:off x="533211" y="628468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 rot="10800000">
        <a:off x="542143" y="634028"/>
        <a:ext cx="22637" cy="24551"/>
      </dsp:txXfrm>
    </dsp:sp>
    <dsp:sp modelId="{9CDC0BF7-7DC8-4112-86AF-7B2CBDCF2041}">
      <dsp:nvSpPr>
        <dsp:cNvPr id="0" name=""/>
        <dsp:cNvSpPr/>
      </dsp:nvSpPr>
      <dsp:spPr>
        <a:xfrm>
          <a:off x="411330" y="638070"/>
          <a:ext cx="121238" cy="121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6</a:t>
          </a:r>
        </a:p>
      </dsp:txBody>
      <dsp:txXfrm>
        <a:off x="429085" y="655825"/>
        <a:ext cx="85728" cy="85728"/>
      </dsp:txXfrm>
    </dsp:sp>
    <dsp:sp modelId="{ECBD404D-B7DF-484B-991E-2C5C4ED562BE}">
      <dsp:nvSpPr>
        <dsp:cNvPr id="0" name=""/>
        <dsp:cNvSpPr/>
      </dsp:nvSpPr>
      <dsp:spPr>
        <a:xfrm rot="10800000">
          <a:off x="365567" y="678230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 rot="10800000">
        <a:off x="375269" y="686413"/>
        <a:ext cx="22637" cy="24551"/>
      </dsp:txXfrm>
    </dsp:sp>
    <dsp:sp modelId="{26A79F26-6D93-4427-AA86-2764A4C28D8B}">
      <dsp:nvSpPr>
        <dsp:cNvPr id="0" name=""/>
        <dsp:cNvSpPr/>
      </dsp:nvSpPr>
      <dsp:spPr>
        <a:xfrm>
          <a:off x="229074" y="638070"/>
          <a:ext cx="121238" cy="121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7</a:t>
          </a:r>
        </a:p>
      </dsp:txBody>
      <dsp:txXfrm>
        <a:off x="246829" y="655825"/>
        <a:ext cx="85728" cy="85728"/>
      </dsp:txXfrm>
    </dsp:sp>
    <dsp:sp modelId="{D1446F9B-2D17-4883-94BE-BA91C76E19E1}">
      <dsp:nvSpPr>
        <dsp:cNvPr id="0" name=""/>
        <dsp:cNvSpPr/>
      </dsp:nvSpPr>
      <dsp:spPr>
        <a:xfrm rot="12763636">
          <a:off x="197632" y="629457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 rot="10800000">
        <a:off x="206564" y="640263"/>
        <a:ext cx="22637" cy="24551"/>
      </dsp:txXfrm>
    </dsp:sp>
    <dsp:sp modelId="{A740426D-F4B0-47B2-87A0-BFBBAF0AEA82}">
      <dsp:nvSpPr>
        <dsp:cNvPr id="0" name=""/>
        <dsp:cNvSpPr/>
      </dsp:nvSpPr>
      <dsp:spPr>
        <a:xfrm>
          <a:off x="75751" y="539535"/>
          <a:ext cx="121238" cy="121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8</a:t>
          </a:r>
        </a:p>
      </dsp:txBody>
      <dsp:txXfrm>
        <a:off x="93506" y="557290"/>
        <a:ext cx="85728" cy="85728"/>
      </dsp:txXfrm>
    </dsp:sp>
    <dsp:sp modelId="{90D57764-50D9-4ED1-93C7-AA75CC5BFAB8}">
      <dsp:nvSpPr>
        <dsp:cNvPr id="0" name=""/>
        <dsp:cNvSpPr/>
      </dsp:nvSpPr>
      <dsp:spPr>
        <a:xfrm rot="14727273">
          <a:off x="82725" y="497635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 rot="10800000">
        <a:off x="89591" y="510231"/>
        <a:ext cx="22637" cy="24551"/>
      </dsp:txXfrm>
    </dsp:sp>
    <dsp:sp modelId="{E5D08AA4-F912-4C8D-824D-18ACE41DFB15}">
      <dsp:nvSpPr>
        <dsp:cNvPr id="0" name=""/>
        <dsp:cNvSpPr/>
      </dsp:nvSpPr>
      <dsp:spPr>
        <a:xfrm>
          <a:off x="39" y="373750"/>
          <a:ext cx="121238" cy="121238"/>
        </a:xfrm>
        <a:prstGeom prst="ellipse">
          <a:avLst/>
        </a:prstGeom>
        <a:gradFill rotWithShape="1">
          <a:gsLst>
            <a:gs pos="0">
              <a:schemeClr val="accent4">
                <a:shade val="85000"/>
                <a:satMod val="130000"/>
              </a:schemeClr>
            </a:gs>
            <a:gs pos="34000">
              <a:schemeClr val="accent4">
                <a:shade val="87000"/>
                <a:satMod val="125000"/>
              </a:schemeClr>
            </a:gs>
            <a:gs pos="70000">
              <a:schemeClr val="accent4">
                <a:tint val="100000"/>
                <a:shade val="90000"/>
                <a:satMod val="130000"/>
              </a:schemeClr>
            </a:gs>
            <a:gs pos="100000">
              <a:schemeClr val="accent4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9</a:t>
          </a:r>
        </a:p>
      </dsp:txBody>
      <dsp:txXfrm>
        <a:off x="17794" y="391505"/>
        <a:ext cx="85728" cy="85728"/>
      </dsp:txXfrm>
    </dsp:sp>
    <dsp:sp modelId="{F1BB7C9D-EDAB-46DD-9516-66D6519BC2C9}">
      <dsp:nvSpPr>
        <dsp:cNvPr id="0" name=""/>
        <dsp:cNvSpPr/>
      </dsp:nvSpPr>
      <dsp:spPr>
        <a:xfrm rot="16690909">
          <a:off x="57327" y="324615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>
        <a:off x="61488" y="337600"/>
        <a:ext cx="22637" cy="24551"/>
      </dsp:txXfrm>
    </dsp:sp>
    <dsp:sp modelId="{A48998F4-0BD0-4B68-9CBF-65029E06CCE8}">
      <dsp:nvSpPr>
        <dsp:cNvPr id="0" name=""/>
        <dsp:cNvSpPr/>
      </dsp:nvSpPr>
      <dsp:spPr>
        <a:xfrm>
          <a:off x="25977" y="193349"/>
          <a:ext cx="121238" cy="121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10</a:t>
          </a:r>
        </a:p>
      </dsp:txBody>
      <dsp:txXfrm>
        <a:off x="43732" y="211104"/>
        <a:ext cx="85728" cy="85728"/>
      </dsp:txXfrm>
    </dsp:sp>
    <dsp:sp modelId="{2101CE09-4336-4724-9D54-C3DBED6666B7}">
      <dsp:nvSpPr>
        <dsp:cNvPr id="0" name=""/>
        <dsp:cNvSpPr/>
      </dsp:nvSpPr>
      <dsp:spPr>
        <a:xfrm rot="18654545">
          <a:off x="129503" y="165331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>
        <a:off x="131177" y="177180"/>
        <a:ext cx="22637" cy="24551"/>
      </dsp:txXfrm>
    </dsp:sp>
    <dsp:sp modelId="{7963517C-25D2-4FF1-9828-FF9871C41E49}">
      <dsp:nvSpPr>
        <dsp:cNvPr id="0" name=""/>
        <dsp:cNvSpPr/>
      </dsp:nvSpPr>
      <dsp:spPr>
        <a:xfrm>
          <a:off x="145329" y="55609"/>
          <a:ext cx="121238" cy="121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0</a:t>
          </a:r>
        </a:p>
      </dsp:txBody>
      <dsp:txXfrm>
        <a:off x="163084" y="73364"/>
        <a:ext cx="85728" cy="85728"/>
      </dsp:txXfrm>
    </dsp:sp>
    <dsp:sp modelId="{FA28C8EF-D56A-4AD6-AC77-F66F235EF0FA}">
      <dsp:nvSpPr>
        <dsp:cNvPr id="0" name=""/>
        <dsp:cNvSpPr/>
      </dsp:nvSpPr>
      <dsp:spPr>
        <a:xfrm rot="20618182">
          <a:off x="276337" y="70354"/>
          <a:ext cx="32339" cy="40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>
        <a:off x="276533" y="79904"/>
        <a:ext cx="22637" cy="24551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B2F90-5409-4918-A330-3A3885CA95FB}">
      <dsp:nvSpPr>
        <dsp:cNvPr id="0" name=""/>
        <dsp:cNvSpPr/>
      </dsp:nvSpPr>
      <dsp:spPr>
        <a:xfrm>
          <a:off x="383314" y="20258"/>
          <a:ext cx="315422" cy="3154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</a:t>
          </a:r>
        </a:p>
      </dsp:txBody>
      <dsp:txXfrm>
        <a:off x="429506" y="66450"/>
        <a:ext cx="223038" cy="223038"/>
      </dsp:txXfrm>
    </dsp:sp>
    <dsp:sp modelId="{7EE0A78F-551D-479F-BC0B-105C8050E3C4}">
      <dsp:nvSpPr>
        <dsp:cNvPr id="0" name=""/>
        <dsp:cNvSpPr/>
      </dsp:nvSpPr>
      <dsp:spPr>
        <a:xfrm rot="2160000">
          <a:off x="688769" y="262545"/>
          <a:ext cx="83853" cy="1064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91171" y="276443"/>
        <a:ext cx="58697" cy="63873"/>
      </dsp:txXfrm>
    </dsp:sp>
    <dsp:sp modelId="{B554ABC4-9FE3-451F-A1DC-BF4400A139C6}">
      <dsp:nvSpPr>
        <dsp:cNvPr id="0" name=""/>
        <dsp:cNvSpPr/>
      </dsp:nvSpPr>
      <dsp:spPr>
        <a:xfrm>
          <a:off x="766495" y="298654"/>
          <a:ext cx="315422" cy="315422"/>
        </a:xfrm>
        <a:prstGeom prst="ellipse">
          <a:avLst/>
        </a:prstGeom>
        <a:gradFill rotWithShape="1">
          <a:gsLst>
            <a:gs pos="0">
              <a:schemeClr val="accent4">
                <a:shade val="85000"/>
                <a:satMod val="130000"/>
              </a:schemeClr>
            </a:gs>
            <a:gs pos="34000">
              <a:schemeClr val="accent4">
                <a:shade val="87000"/>
                <a:satMod val="125000"/>
              </a:schemeClr>
            </a:gs>
            <a:gs pos="70000">
              <a:schemeClr val="accent4">
                <a:tint val="100000"/>
                <a:shade val="90000"/>
                <a:satMod val="130000"/>
              </a:schemeClr>
            </a:gs>
            <a:gs pos="100000">
              <a:schemeClr val="accent4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</a:t>
          </a:r>
        </a:p>
      </dsp:txBody>
      <dsp:txXfrm>
        <a:off x="812687" y="344846"/>
        <a:ext cx="223038" cy="223038"/>
      </dsp:txXfrm>
    </dsp:sp>
    <dsp:sp modelId="{06CF0B52-AD25-4910-A4BC-A435CD2134CA}">
      <dsp:nvSpPr>
        <dsp:cNvPr id="0" name=""/>
        <dsp:cNvSpPr/>
      </dsp:nvSpPr>
      <dsp:spPr>
        <a:xfrm rot="6480000">
          <a:off x="809831" y="626109"/>
          <a:ext cx="83853" cy="1064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826296" y="635438"/>
        <a:ext cx="58697" cy="63873"/>
      </dsp:txXfrm>
    </dsp:sp>
    <dsp:sp modelId="{0E17A144-2D6D-45BE-BECF-EB1C5A4DEA86}">
      <dsp:nvSpPr>
        <dsp:cNvPr id="0" name=""/>
        <dsp:cNvSpPr/>
      </dsp:nvSpPr>
      <dsp:spPr>
        <a:xfrm>
          <a:off x="620133" y="749110"/>
          <a:ext cx="315422" cy="3154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3</a:t>
          </a:r>
        </a:p>
      </dsp:txBody>
      <dsp:txXfrm>
        <a:off x="666325" y="795302"/>
        <a:ext cx="223038" cy="223038"/>
      </dsp:txXfrm>
    </dsp:sp>
    <dsp:sp modelId="{2E1A5098-B674-4932-8937-F81C71955E93}">
      <dsp:nvSpPr>
        <dsp:cNvPr id="0" name=""/>
        <dsp:cNvSpPr/>
      </dsp:nvSpPr>
      <dsp:spPr>
        <a:xfrm rot="10800000">
          <a:off x="501472" y="853594"/>
          <a:ext cx="83853" cy="1064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526628" y="874885"/>
        <a:ext cx="58697" cy="63873"/>
      </dsp:txXfrm>
    </dsp:sp>
    <dsp:sp modelId="{BEC6016E-75A5-44F0-A494-24EFD7B7253C}">
      <dsp:nvSpPr>
        <dsp:cNvPr id="0" name=""/>
        <dsp:cNvSpPr/>
      </dsp:nvSpPr>
      <dsp:spPr>
        <a:xfrm>
          <a:off x="146496" y="749110"/>
          <a:ext cx="315422" cy="3154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4</a:t>
          </a:r>
        </a:p>
      </dsp:txBody>
      <dsp:txXfrm>
        <a:off x="192688" y="795302"/>
        <a:ext cx="223038" cy="223038"/>
      </dsp:txXfrm>
    </dsp:sp>
    <dsp:sp modelId="{BD09935D-D8CB-4275-8400-44EC74F8E835}">
      <dsp:nvSpPr>
        <dsp:cNvPr id="0" name=""/>
        <dsp:cNvSpPr/>
      </dsp:nvSpPr>
      <dsp:spPr>
        <a:xfrm rot="15120000">
          <a:off x="189833" y="630623"/>
          <a:ext cx="83853" cy="1064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06298" y="663876"/>
        <a:ext cx="58697" cy="63873"/>
      </dsp:txXfrm>
    </dsp:sp>
    <dsp:sp modelId="{AF73049B-5B8E-4CB6-98D1-6D5822EFD192}">
      <dsp:nvSpPr>
        <dsp:cNvPr id="0" name=""/>
        <dsp:cNvSpPr/>
      </dsp:nvSpPr>
      <dsp:spPr>
        <a:xfrm>
          <a:off x="134" y="298654"/>
          <a:ext cx="315422" cy="3154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0</a:t>
          </a:r>
        </a:p>
      </dsp:txBody>
      <dsp:txXfrm>
        <a:off x="46326" y="344846"/>
        <a:ext cx="223038" cy="223038"/>
      </dsp:txXfrm>
    </dsp:sp>
    <dsp:sp modelId="{F0135D69-6CDF-479B-AB36-76BE2D184E66}">
      <dsp:nvSpPr>
        <dsp:cNvPr id="0" name=""/>
        <dsp:cNvSpPr/>
      </dsp:nvSpPr>
      <dsp:spPr>
        <a:xfrm rot="19440000">
          <a:off x="305589" y="265335"/>
          <a:ext cx="83853" cy="1064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7991" y="294019"/>
        <a:ext cx="58697" cy="63873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B2F90-5409-4918-A330-3A3885CA95FB}">
      <dsp:nvSpPr>
        <dsp:cNvPr id="0" name=""/>
        <dsp:cNvSpPr/>
      </dsp:nvSpPr>
      <dsp:spPr>
        <a:xfrm>
          <a:off x="417393" y="12129"/>
          <a:ext cx="247265" cy="2472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</a:t>
          </a:r>
        </a:p>
      </dsp:txBody>
      <dsp:txXfrm>
        <a:off x="453604" y="48340"/>
        <a:ext cx="174843" cy="174843"/>
      </dsp:txXfrm>
    </dsp:sp>
    <dsp:sp modelId="{7EE0A78F-551D-479F-BC0B-105C8050E3C4}">
      <dsp:nvSpPr>
        <dsp:cNvPr id="0" name=""/>
        <dsp:cNvSpPr/>
      </dsp:nvSpPr>
      <dsp:spPr>
        <a:xfrm rot="1542857">
          <a:off x="673736" y="173768"/>
          <a:ext cx="65709" cy="83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74712" y="186181"/>
        <a:ext cx="45996" cy="50072"/>
      </dsp:txXfrm>
    </dsp:sp>
    <dsp:sp modelId="{B554ABC4-9FE3-451F-A1DC-BF4400A139C6}">
      <dsp:nvSpPr>
        <dsp:cNvPr id="0" name=""/>
        <dsp:cNvSpPr/>
      </dsp:nvSpPr>
      <dsp:spPr>
        <a:xfrm>
          <a:off x="751873" y="173207"/>
          <a:ext cx="247265" cy="2472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2</a:t>
          </a:r>
        </a:p>
      </dsp:txBody>
      <dsp:txXfrm>
        <a:off x="788084" y="209418"/>
        <a:ext cx="174843" cy="174843"/>
      </dsp:txXfrm>
    </dsp:sp>
    <dsp:sp modelId="{06CF0B52-AD25-4910-A4BC-A435CD2134CA}">
      <dsp:nvSpPr>
        <dsp:cNvPr id="0" name=""/>
        <dsp:cNvSpPr/>
      </dsp:nvSpPr>
      <dsp:spPr>
        <a:xfrm rot="4628571">
          <a:off x="883542" y="434269"/>
          <a:ext cx="65709" cy="83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91205" y="441350"/>
        <a:ext cx="45996" cy="50072"/>
      </dsp:txXfrm>
    </dsp:sp>
    <dsp:sp modelId="{0E17A144-2D6D-45BE-BECF-EB1C5A4DEA86}">
      <dsp:nvSpPr>
        <dsp:cNvPr id="0" name=""/>
        <dsp:cNvSpPr/>
      </dsp:nvSpPr>
      <dsp:spPr>
        <a:xfrm>
          <a:off x="834483" y="535144"/>
          <a:ext cx="247265" cy="2472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3</a:t>
          </a:r>
        </a:p>
      </dsp:txBody>
      <dsp:txXfrm>
        <a:off x="870694" y="571355"/>
        <a:ext cx="174843" cy="174843"/>
      </dsp:txXfrm>
    </dsp:sp>
    <dsp:sp modelId="{2E1A5098-B674-4932-8937-F81C71955E93}">
      <dsp:nvSpPr>
        <dsp:cNvPr id="0" name=""/>
        <dsp:cNvSpPr/>
      </dsp:nvSpPr>
      <dsp:spPr>
        <a:xfrm rot="7714286">
          <a:off x="810687" y="760722"/>
          <a:ext cx="65709" cy="83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826689" y="769706"/>
        <a:ext cx="45996" cy="50072"/>
      </dsp:txXfrm>
    </dsp:sp>
    <dsp:sp modelId="{BEC6016E-75A5-44F0-A494-24EFD7B7253C}">
      <dsp:nvSpPr>
        <dsp:cNvPr id="0" name=""/>
        <dsp:cNvSpPr/>
      </dsp:nvSpPr>
      <dsp:spPr>
        <a:xfrm>
          <a:off x="603015" y="825395"/>
          <a:ext cx="247265" cy="247265"/>
        </a:xfrm>
        <a:prstGeom prst="ellipse">
          <a:avLst/>
        </a:prstGeom>
        <a:gradFill rotWithShape="1">
          <a:gsLst>
            <a:gs pos="0">
              <a:schemeClr val="accent4">
                <a:shade val="85000"/>
                <a:satMod val="130000"/>
              </a:schemeClr>
            </a:gs>
            <a:gs pos="34000">
              <a:schemeClr val="accent4">
                <a:shade val="87000"/>
                <a:satMod val="125000"/>
              </a:schemeClr>
            </a:gs>
            <a:gs pos="70000">
              <a:schemeClr val="accent4">
                <a:tint val="100000"/>
                <a:shade val="90000"/>
                <a:satMod val="130000"/>
              </a:schemeClr>
            </a:gs>
            <a:gs pos="100000">
              <a:schemeClr val="accent4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4</a:t>
          </a:r>
        </a:p>
      </dsp:txBody>
      <dsp:txXfrm>
        <a:off x="639226" y="861606"/>
        <a:ext cx="174843" cy="174843"/>
      </dsp:txXfrm>
    </dsp:sp>
    <dsp:sp modelId="{BD09935D-D8CB-4275-8400-44EC74F8E835}">
      <dsp:nvSpPr>
        <dsp:cNvPr id="0" name=""/>
        <dsp:cNvSpPr/>
      </dsp:nvSpPr>
      <dsp:spPr>
        <a:xfrm rot="10800000">
          <a:off x="510031" y="907302"/>
          <a:ext cx="65709" cy="83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529744" y="923992"/>
        <a:ext cx="45996" cy="50072"/>
      </dsp:txXfrm>
    </dsp:sp>
    <dsp:sp modelId="{AF73049B-5B8E-4CB6-98D1-6D5822EFD192}">
      <dsp:nvSpPr>
        <dsp:cNvPr id="0" name=""/>
        <dsp:cNvSpPr/>
      </dsp:nvSpPr>
      <dsp:spPr>
        <a:xfrm>
          <a:off x="231770" y="825395"/>
          <a:ext cx="247265" cy="2472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5</a:t>
          </a:r>
        </a:p>
      </dsp:txBody>
      <dsp:txXfrm>
        <a:off x="267981" y="861606"/>
        <a:ext cx="174843" cy="174843"/>
      </dsp:txXfrm>
    </dsp:sp>
    <dsp:sp modelId="{F0135D69-6CDF-479B-AB36-76BE2D184E66}">
      <dsp:nvSpPr>
        <dsp:cNvPr id="0" name=""/>
        <dsp:cNvSpPr/>
      </dsp:nvSpPr>
      <dsp:spPr>
        <a:xfrm rot="13885714">
          <a:off x="207974" y="763630"/>
          <a:ext cx="65709" cy="83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23976" y="788026"/>
        <a:ext cx="45996" cy="50072"/>
      </dsp:txXfrm>
    </dsp:sp>
    <dsp:sp modelId="{B790A77B-22DF-4FE2-8F01-989A6843F5EC}">
      <dsp:nvSpPr>
        <dsp:cNvPr id="0" name=""/>
        <dsp:cNvSpPr/>
      </dsp:nvSpPr>
      <dsp:spPr>
        <a:xfrm>
          <a:off x="302" y="535144"/>
          <a:ext cx="247265" cy="2472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6</a:t>
          </a:r>
        </a:p>
      </dsp:txBody>
      <dsp:txXfrm>
        <a:off x="36513" y="571355"/>
        <a:ext cx="174843" cy="174843"/>
      </dsp:txXfrm>
    </dsp:sp>
    <dsp:sp modelId="{35C09833-E41A-4B14-A159-92CB968A81C9}">
      <dsp:nvSpPr>
        <dsp:cNvPr id="0" name=""/>
        <dsp:cNvSpPr/>
      </dsp:nvSpPr>
      <dsp:spPr>
        <a:xfrm rot="16971429">
          <a:off x="131972" y="437895"/>
          <a:ext cx="65709" cy="83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139635" y="464194"/>
        <a:ext cx="45996" cy="50072"/>
      </dsp:txXfrm>
    </dsp:sp>
    <dsp:sp modelId="{F48C7833-9D7D-477D-846D-B5E286CCFD7D}">
      <dsp:nvSpPr>
        <dsp:cNvPr id="0" name=""/>
        <dsp:cNvSpPr/>
      </dsp:nvSpPr>
      <dsp:spPr>
        <a:xfrm>
          <a:off x="82912" y="173207"/>
          <a:ext cx="247265" cy="2472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0</a:t>
          </a:r>
        </a:p>
      </dsp:txBody>
      <dsp:txXfrm>
        <a:off x="119123" y="209418"/>
        <a:ext cx="174843" cy="174843"/>
      </dsp:txXfrm>
    </dsp:sp>
    <dsp:sp modelId="{70E6D273-E68D-4585-B613-E6B81ADDF88A}">
      <dsp:nvSpPr>
        <dsp:cNvPr id="0" name=""/>
        <dsp:cNvSpPr/>
      </dsp:nvSpPr>
      <dsp:spPr>
        <a:xfrm rot="20057143">
          <a:off x="339255" y="175382"/>
          <a:ext cx="65709" cy="83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0231" y="196349"/>
        <a:ext cx="45996" cy="50072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B2F90-5409-4918-A330-3A3885CA95FB}">
      <dsp:nvSpPr>
        <dsp:cNvPr id="0" name=""/>
        <dsp:cNvSpPr/>
      </dsp:nvSpPr>
      <dsp:spPr>
        <a:xfrm>
          <a:off x="454905" y="6055"/>
          <a:ext cx="172240" cy="172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1</a:t>
          </a:r>
        </a:p>
      </dsp:txBody>
      <dsp:txXfrm>
        <a:off x="480129" y="31279"/>
        <a:ext cx="121792" cy="121792"/>
      </dsp:txXfrm>
    </dsp:sp>
    <dsp:sp modelId="{7EE0A78F-551D-479F-BC0B-105C8050E3C4}">
      <dsp:nvSpPr>
        <dsp:cNvPr id="0" name=""/>
        <dsp:cNvSpPr/>
      </dsp:nvSpPr>
      <dsp:spPr>
        <a:xfrm rot="981818">
          <a:off x="641025" y="99218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41304" y="108902"/>
        <a:ext cx="32160" cy="34879"/>
      </dsp:txXfrm>
    </dsp:sp>
    <dsp:sp modelId="{B554ABC4-9FE3-451F-A1DC-BF4400A139C6}">
      <dsp:nvSpPr>
        <dsp:cNvPr id="0" name=""/>
        <dsp:cNvSpPr/>
      </dsp:nvSpPr>
      <dsp:spPr>
        <a:xfrm>
          <a:off x="703344" y="79003"/>
          <a:ext cx="172240" cy="172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2</a:t>
          </a:r>
        </a:p>
      </dsp:txBody>
      <dsp:txXfrm>
        <a:off x="728568" y="104227"/>
        <a:ext cx="121792" cy="121792"/>
      </dsp:txXfrm>
    </dsp:sp>
    <dsp:sp modelId="{06CF0B52-AD25-4910-A4BC-A435CD2134CA}">
      <dsp:nvSpPr>
        <dsp:cNvPr id="0" name=""/>
        <dsp:cNvSpPr/>
      </dsp:nvSpPr>
      <dsp:spPr>
        <a:xfrm rot="2945455">
          <a:off x="850421" y="232917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52800" y="239335"/>
        <a:ext cx="32160" cy="34879"/>
      </dsp:txXfrm>
    </dsp:sp>
    <dsp:sp modelId="{0E17A144-2D6D-45BE-BECF-EB1C5A4DEA86}">
      <dsp:nvSpPr>
        <dsp:cNvPr id="0" name=""/>
        <dsp:cNvSpPr/>
      </dsp:nvSpPr>
      <dsp:spPr>
        <a:xfrm>
          <a:off x="872905" y="274687"/>
          <a:ext cx="172240" cy="172240"/>
        </a:xfrm>
        <a:prstGeom prst="ellipse">
          <a:avLst/>
        </a:prstGeom>
        <a:gradFill rotWithShape="1">
          <a:gsLst>
            <a:gs pos="0">
              <a:schemeClr val="accent4">
                <a:shade val="85000"/>
                <a:satMod val="130000"/>
              </a:schemeClr>
            </a:gs>
            <a:gs pos="34000">
              <a:schemeClr val="accent4">
                <a:shade val="87000"/>
                <a:satMod val="125000"/>
              </a:schemeClr>
            </a:gs>
            <a:gs pos="70000">
              <a:schemeClr val="accent4">
                <a:tint val="100000"/>
                <a:shade val="90000"/>
                <a:satMod val="130000"/>
              </a:schemeClr>
            </a:gs>
            <a:gs pos="100000">
              <a:schemeClr val="accent4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3</a:t>
          </a:r>
        </a:p>
      </dsp:txBody>
      <dsp:txXfrm>
        <a:off x="898129" y="299911"/>
        <a:ext cx="121792" cy="121792"/>
      </dsp:txXfrm>
    </dsp:sp>
    <dsp:sp modelId="{2E1A5098-B674-4932-8937-F81C71955E93}">
      <dsp:nvSpPr>
        <dsp:cNvPr id="0" name=""/>
        <dsp:cNvSpPr/>
      </dsp:nvSpPr>
      <dsp:spPr>
        <a:xfrm rot="4909091">
          <a:off x="954293" y="458601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60204" y="463406"/>
        <a:ext cx="32160" cy="34879"/>
      </dsp:txXfrm>
    </dsp:sp>
    <dsp:sp modelId="{BEC6016E-75A5-44F0-A494-24EFD7B7253C}">
      <dsp:nvSpPr>
        <dsp:cNvPr id="0" name=""/>
        <dsp:cNvSpPr/>
      </dsp:nvSpPr>
      <dsp:spPr>
        <a:xfrm>
          <a:off x="909754" y="530979"/>
          <a:ext cx="172240" cy="172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4</a:t>
          </a:r>
        </a:p>
      </dsp:txBody>
      <dsp:txXfrm>
        <a:off x="934978" y="556203"/>
        <a:ext cx="121792" cy="121792"/>
      </dsp:txXfrm>
    </dsp:sp>
    <dsp:sp modelId="{BD09935D-D8CB-4275-8400-44EC74F8E835}">
      <dsp:nvSpPr>
        <dsp:cNvPr id="0" name=""/>
        <dsp:cNvSpPr/>
      </dsp:nvSpPr>
      <dsp:spPr>
        <a:xfrm rot="6872727">
          <a:off x="919662" y="704615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929416" y="709972"/>
        <a:ext cx="32160" cy="34879"/>
      </dsp:txXfrm>
    </dsp:sp>
    <dsp:sp modelId="{AF73049B-5B8E-4CB6-98D1-6D5822EFD192}">
      <dsp:nvSpPr>
        <dsp:cNvPr id="0" name=""/>
        <dsp:cNvSpPr/>
      </dsp:nvSpPr>
      <dsp:spPr>
        <a:xfrm>
          <a:off x="802192" y="766508"/>
          <a:ext cx="172240" cy="172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5</a:t>
          </a:r>
        </a:p>
      </dsp:txBody>
      <dsp:txXfrm>
        <a:off x="827416" y="791732"/>
        <a:ext cx="121792" cy="121792"/>
      </dsp:txXfrm>
    </dsp:sp>
    <dsp:sp modelId="{F0135D69-6CDF-479B-AB36-76BE2D184E66}">
      <dsp:nvSpPr>
        <dsp:cNvPr id="0" name=""/>
        <dsp:cNvSpPr/>
      </dsp:nvSpPr>
      <dsp:spPr>
        <a:xfrm rot="8836364">
          <a:off x="757523" y="892853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770212" y="900753"/>
        <a:ext cx="32160" cy="34879"/>
      </dsp:txXfrm>
    </dsp:sp>
    <dsp:sp modelId="{9CDC0BF7-7DC8-4112-86AF-7B2CBDCF2041}">
      <dsp:nvSpPr>
        <dsp:cNvPr id="0" name=""/>
        <dsp:cNvSpPr/>
      </dsp:nvSpPr>
      <dsp:spPr>
        <a:xfrm>
          <a:off x="584369" y="906494"/>
          <a:ext cx="172240" cy="172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6</a:t>
          </a:r>
        </a:p>
      </dsp:txBody>
      <dsp:txXfrm>
        <a:off x="609593" y="931718"/>
        <a:ext cx="121792" cy="121792"/>
      </dsp:txXfrm>
    </dsp:sp>
    <dsp:sp modelId="{ECBD404D-B7DF-484B-991E-2C5C4ED562BE}">
      <dsp:nvSpPr>
        <dsp:cNvPr id="0" name=""/>
        <dsp:cNvSpPr/>
      </dsp:nvSpPr>
      <dsp:spPr>
        <a:xfrm rot="10800000">
          <a:off x="519354" y="963549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533137" y="975175"/>
        <a:ext cx="32160" cy="34879"/>
      </dsp:txXfrm>
    </dsp:sp>
    <dsp:sp modelId="{26A79F26-6D93-4427-AA86-2764A4C28D8B}">
      <dsp:nvSpPr>
        <dsp:cNvPr id="0" name=""/>
        <dsp:cNvSpPr/>
      </dsp:nvSpPr>
      <dsp:spPr>
        <a:xfrm>
          <a:off x="325442" y="906494"/>
          <a:ext cx="172240" cy="172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7</a:t>
          </a:r>
        </a:p>
      </dsp:txBody>
      <dsp:txXfrm>
        <a:off x="350666" y="931718"/>
        <a:ext cx="121792" cy="121792"/>
      </dsp:txXfrm>
    </dsp:sp>
    <dsp:sp modelId="{D1446F9B-2D17-4883-94BE-BA91C76E19E1}">
      <dsp:nvSpPr>
        <dsp:cNvPr id="0" name=""/>
        <dsp:cNvSpPr/>
      </dsp:nvSpPr>
      <dsp:spPr>
        <a:xfrm rot="12763636">
          <a:off x="280772" y="894259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93461" y="909611"/>
        <a:ext cx="32160" cy="34879"/>
      </dsp:txXfrm>
    </dsp:sp>
    <dsp:sp modelId="{A740426D-F4B0-47B2-87A0-BFBBAF0AEA82}">
      <dsp:nvSpPr>
        <dsp:cNvPr id="0" name=""/>
        <dsp:cNvSpPr/>
      </dsp:nvSpPr>
      <dsp:spPr>
        <a:xfrm>
          <a:off x="107618" y="766508"/>
          <a:ext cx="172240" cy="172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8</a:t>
          </a:r>
        </a:p>
      </dsp:txBody>
      <dsp:txXfrm>
        <a:off x="132842" y="791732"/>
        <a:ext cx="121792" cy="121792"/>
      </dsp:txXfrm>
    </dsp:sp>
    <dsp:sp modelId="{90D57764-50D9-4ED1-93C7-AA75CC5BFAB8}">
      <dsp:nvSpPr>
        <dsp:cNvPr id="0" name=""/>
        <dsp:cNvSpPr/>
      </dsp:nvSpPr>
      <dsp:spPr>
        <a:xfrm rot="14727273">
          <a:off x="117526" y="706981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27280" y="724876"/>
        <a:ext cx="32160" cy="34879"/>
      </dsp:txXfrm>
    </dsp:sp>
    <dsp:sp modelId="{E5D08AA4-F912-4C8D-824D-18ACE41DFB15}">
      <dsp:nvSpPr>
        <dsp:cNvPr id="0" name=""/>
        <dsp:cNvSpPr/>
      </dsp:nvSpPr>
      <dsp:spPr>
        <a:xfrm>
          <a:off x="56" y="530979"/>
          <a:ext cx="172240" cy="172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9</a:t>
          </a:r>
        </a:p>
      </dsp:txBody>
      <dsp:txXfrm>
        <a:off x="25280" y="556203"/>
        <a:ext cx="121792" cy="121792"/>
      </dsp:txXfrm>
    </dsp:sp>
    <dsp:sp modelId="{F1BB7C9D-EDAB-46DD-9516-66D6519BC2C9}">
      <dsp:nvSpPr>
        <dsp:cNvPr id="0" name=""/>
        <dsp:cNvSpPr/>
      </dsp:nvSpPr>
      <dsp:spPr>
        <a:xfrm rot="16690909">
          <a:off x="81444" y="461175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7355" y="479622"/>
        <a:ext cx="32160" cy="34879"/>
      </dsp:txXfrm>
    </dsp:sp>
    <dsp:sp modelId="{A48998F4-0BD0-4B68-9CBF-65029E06CCE8}">
      <dsp:nvSpPr>
        <dsp:cNvPr id="0" name=""/>
        <dsp:cNvSpPr/>
      </dsp:nvSpPr>
      <dsp:spPr>
        <a:xfrm>
          <a:off x="36905" y="274687"/>
          <a:ext cx="172240" cy="172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10</a:t>
          </a:r>
        </a:p>
      </dsp:txBody>
      <dsp:txXfrm>
        <a:off x="62129" y="299911"/>
        <a:ext cx="121792" cy="121792"/>
      </dsp:txXfrm>
    </dsp:sp>
    <dsp:sp modelId="{2101CE09-4336-4724-9D54-C3DBED6666B7}">
      <dsp:nvSpPr>
        <dsp:cNvPr id="0" name=""/>
        <dsp:cNvSpPr/>
      </dsp:nvSpPr>
      <dsp:spPr>
        <a:xfrm rot="18654545">
          <a:off x="183983" y="234883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86362" y="251717"/>
        <a:ext cx="32160" cy="34879"/>
      </dsp:txXfrm>
    </dsp:sp>
    <dsp:sp modelId="{7963517C-25D2-4FF1-9828-FF9871C41E49}">
      <dsp:nvSpPr>
        <dsp:cNvPr id="0" name=""/>
        <dsp:cNvSpPr/>
      </dsp:nvSpPr>
      <dsp:spPr>
        <a:xfrm>
          <a:off x="206466" y="79003"/>
          <a:ext cx="172240" cy="172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0</a:t>
          </a:r>
        </a:p>
      </dsp:txBody>
      <dsp:txXfrm>
        <a:off x="231690" y="104227"/>
        <a:ext cx="121792" cy="121792"/>
      </dsp:txXfrm>
    </dsp:sp>
    <dsp:sp modelId="{FA28C8EF-D56A-4AD6-AC77-F66F235EF0FA}">
      <dsp:nvSpPr>
        <dsp:cNvPr id="0" name=""/>
        <dsp:cNvSpPr/>
      </dsp:nvSpPr>
      <dsp:spPr>
        <a:xfrm rot="20618182">
          <a:off x="392587" y="99950"/>
          <a:ext cx="45943" cy="5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2866" y="113518"/>
        <a:ext cx="32160" cy="348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B2F90-5409-4918-A330-3A3885CA95FB}">
      <dsp:nvSpPr>
        <dsp:cNvPr id="0" name=""/>
        <dsp:cNvSpPr/>
      </dsp:nvSpPr>
      <dsp:spPr>
        <a:xfrm>
          <a:off x="733560" y="9765"/>
          <a:ext cx="277747" cy="277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</a:t>
          </a:r>
        </a:p>
      </dsp:txBody>
      <dsp:txXfrm>
        <a:off x="774235" y="50440"/>
        <a:ext cx="196397" cy="196397"/>
      </dsp:txXfrm>
    </dsp:sp>
    <dsp:sp modelId="{7EE0A78F-551D-479F-BC0B-105C8050E3C4}">
      <dsp:nvSpPr>
        <dsp:cNvPr id="0" name=""/>
        <dsp:cNvSpPr/>
      </dsp:nvSpPr>
      <dsp:spPr>
        <a:xfrm rot="981818">
          <a:off x="1033689" y="159994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034139" y="175611"/>
        <a:ext cx="51860" cy="56243"/>
      </dsp:txXfrm>
    </dsp:sp>
    <dsp:sp modelId="{B554ABC4-9FE3-451F-A1DC-BF4400A139C6}">
      <dsp:nvSpPr>
        <dsp:cNvPr id="0" name=""/>
        <dsp:cNvSpPr/>
      </dsp:nvSpPr>
      <dsp:spPr>
        <a:xfrm>
          <a:off x="1134182" y="127398"/>
          <a:ext cx="277747" cy="277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2</a:t>
          </a:r>
        </a:p>
      </dsp:txBody>
      <dsp:txXfrm>
        <a:off x="1174857" y="168073"/>
        <a:ext cx="196397" cy="196397"/>
      </dsp:txXfrm>
    </dsp:sp>
    <dsp:sp modelId="{06CF0B52-AD25-4910-A4BC-A435CD2134CA}">
      <dsp:nvSpPr>
        <dsp:cNvPr id="0" name=""/>
        <dsp:cNvSpPr/>
      </dsp:nvSpPr>
      <dsp:spPr>
        <a:xfrm rot="2945455">
          <a:off x="1371352" y="375593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75188" y="385942"/>
        <a:ext cx="51860" cy="56243"/>
      </dsp:txXfrm>
    </dsp:sp>
    <dsp:sp modelId="{0E17A144-2D6D-45BE-BECF-EB1C5A4DEA86}">
      <dsp:nvSpPr>
        <dsp:cNvPr id="0" name=""/>
        <dsp:cNvSpPr/>
      </dsp:nvSpPr>
      <dsp:spPr>
        <a:xfrm>
          <a:off x="1407608" y="442949"/>
          <a:ext cx="277747" cy="277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3</a:t>
          </a:r>
        </a:p>
      </dsp:txBody>
      <dsp:txXfrm>
        <a:off x="1448283" y="483624"/>
        <a:ext cx="196397" cy="196397"/>
      </dsp:txXfrm>
    </dsp:sp>
    <dsp:sp modelId="{2E1A5098-B674-4932-8937-F81C71955E93}">
      <dsp:nvSpPr>
        <dsp:cNvPr id="0" name=""/>
        <dsp:cNvSpPr/>
      </dsp:nvSpPr>
      <dsp:spPr>
        <a:xfrm rot="4909091">
          <a:off x="1538851" y="739520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548382" y="747268"/>
        <a:ext cx="51860" cy="56243"/>
      </dsp:txXfrm>
    </dsp:sp>
    <dsp:sp modelId="{BEC6016E-75A5-44F0-A494-24EFD7B7253C}">
      <dsp:nvSpPr>
        <dsp:cNvPr id="0" name=""/>
        <dsp:cNvSpPr/>
      </dsp:nvSpPr>
      <dsp:spPr>
        <a:xfrm>
          <a:off x="1467030" y="856234"/>
          <a:ext cx="277747" cy="277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4</a:t>
          </a:r>
        </a:p>
      </dsp:txBody>
      <dsp:txXfrm>
        <a:off x="1507705" y="896909"/>
        <a:ext cx="196397" cy="196397"/>
      </dsp:txXfrm>
    </dsp:sp>
    <dsp:sp modelId="{BD09935D-D8CB-4275-8400-44EC74F8E835}">
      <dsp:nvSpPr>
        <dsp:cNvPr id="0" name=""/>
        <dsp:cNvSpPr/>
      </dsp:nvSpPr>
      <dsp:spPr>
        <a:xfrm rot="6872727">
          <a:off x="1483006" y="1136232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498736" y="1144871"/>
        <a:ext cx="51860" cy="56243"/>
      </dsp:txXfrm>
    </dsp:sp>
    <dsp:sp modelId="{AF73049B-5B8E-4CB6-98D1-6D5822EFD192}">
      <dsp:nvSpPr>
        <dsp:cNvPr id="0" name=""/>
        <dsp:cNvSpPr/>
      </dsp:nvSpPr>
      <dsp:spPr>
        <a:xfrm>
          <a:off x="1293580" y="1236036"/>
          <a:ext cx="277747" cy="277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5</a:t>
          </a:r>
        </a:p>
      </dsp:txBody>
      <dsp:txXfrm>
        <a:off x="1334255" y="1276711"/>
        <a:ext cx="196397" cy="196397"/>
      </dsp:txXfrm>
    </dsp:sp>
    <dsp:sp modelId="{F0135D69-6CDF-479B-AB36-76BE2D184E66}">
      <dsp:nvSpPr>
        <dsp:cNvPr id="0" name=""/>
        <dsp:cNvSpPr/>
      </dsp:nvSpPr>
      <dsp:spPr>
        <a:xfrm rot="8836364">
          <a:off x="1221548" y="1439775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242010" y="1452515"/>
        <a:ext cx="51860" cy="56243"/>
      </dsp:txXfrm>
    </dsp:sp>
    <dsp:sp modelId="{9CDC0BF7-7DC8-4112-86AF-7B2CBDCF2041}">
      <dsp:nvSpPr>
        <dsp:cNvPr id="0" name=""/>
        <dsp:cNvSpPr/>
      </dsp:nvSpPr>
      <dsp:spPr>
        <a:xfrm>
          <a:off x="942327" y="1461773"/>
          <a:ext cx="277747" cy="277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6</a:t>
          </a:r>
        </a:p>
      </dsp:txBody>
      <dsp:txXfrm>
        <a:off x="983002" y="1502448"/>
        <a:ext cx="196397" cy="196397"/>
      </dsp:txXfrm>
    </dsp:sp>
    <dsp:sp modelId="{ECBD404D-B7DF-484B-991E-2C5C4ED562BE}">
      <dsp:nvSpPr>
        <dsp:cNvPr id="0" name=""/>
        <dsp:cNvSpPr/>
      </dsp:nvSpPr>
      <dsp:spPr>
        <a:xfrm rot="10800000">
          <a:off x="837487" y="1553777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859713" y="1572525"/>
        <a:ext cx="51860" cy="56243"/>
      </dsp:txXfrm>
    </dsp:sp>
    <dsp:sp modelId="{26A79F26-6D93-4427-AA86-2764A4C28D8B}">
      <dsp:nvSpPr>
        <dsp:cNvPr id="0" name=""/>
        <dsp:cNvSpPr/>
      </dsp:nvSpPr>
      <dsp:spPr>
        <a:xfrm>
          <a:off x="524793" y="1461773"/>
          <a:ext cx="277747" cy="277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7</a:t>
          </a:r>
        </a:p>
      </dsp:txBody>
      <dsp:txXfrm>
        <a:off x="565468" y="1502448"/>
        <a:ext cx="196397" cy="196397"/>
      </dsp:txXfrm>
    </dsp:sp>
    <dsp:sp modelId="{D1446F9B-2D17-4883-94BE-BA91C76E19E1}">
      <dsp:nvSpPr>
        <dsp:cNvPr id="0" name=""/>
        <dsp:cNvSpPr/>
      </dsp:nvSpPr>
      <dsp:spPr>
        <a:xfrm rot="12763636">
          <a:off x="452761" y="1442042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473223" y="1466798"/>
        <a:ext cx="51860" cy="56243"/>
      </dsp:txXfrm>
    </dsp:sp>
    <dsp:sp modelId="{A740426D-F4B0-47B2-87A0-BFBBAF0AEA82}">
      <dsp:nvSpPr>
        <dsp:cNvPr id="0" name=""/>
        <dsp:cNvSpPr/>
      </dsp:nvSpPr>
      <dsp:spPr>
        <a:xfrm>
          <a:off x="173541" y="1236036"/>
          <a:ext cx="277747" cy="277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8</a:t>
          </a:r>
        </a:p>
      </dsp:txBody>
      <dsp:txXfrm>
        <a:off x="214216" y="1276711"/>
        <a:ext cx="196397" cy="196397"/>
      </dsp:txXfrm>
    </dsp:sp>
    <dsp:sp modelId="{90D57764-50D9-4ED1-93C7-AA75CC5BFAB8}">
      <dsp:nvSpPr>
        <dsp:cNvPr id="0" name=""/>
        <dsp:cNvSpPr/>
      </dsp:nvSpPr>
      <dsp:spPr>
        <a:xfrm rot="14727273">
          <a:off x="189517" y="1140046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05247" y="1168903"/>
        <a:ext cx="51860" cy="56243"/>
      </dsp:txXfrm>
    </dsp:sp>
    <dsp:sp modelId="{E5D08AA4-F912-4C8D-824D-18ACE41DFB15}">
      <dsp:nvSpPr>
        <dsp:cNvPr id="0" name=""/>
        <dsp:cNvSpPr/>
      </dsp:nvSpPr>
      <dsp:spPr>
        <a:xfrm>
          <a:off x="91" y="856234"/>
          <a:ext cx="277747" cy="277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9</a:t>
          </a:r>
        </a:p>
      </dsp:txBody>
      <dsp:txXfrm>
        <a:off x="40766" y="896909"/>
        <a:ext cx="196397" cy="196397"/>
      </dsp:txXfrm>
    </dsp:sp>
    <dsp:sp modelId="{F1BB7C9D-EDAB-46DD-9516-66D6519BC2C9}">
      <dsp:nvSpPr>
        <dsp:cNvPr id="0" name=""/>
        <dsp:cNvSpPr/>
      </dsp:nvSpPr>
      <dsp:spPr>
        <a:xfrm rot="16690909">
          <a:off x="131333" y="743671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40864" y="773419"/>
        <a:ext cx="51860" cy="56243"/>
      </dsp:txXfrm>
    </dsp:sp>
    <dsp:sp modelId="{A48998F4-0BD0-4B68-9CBF-65029E06CCE8}">
      <dsp:nvSpPr>
        <dsp:cNvPr id="0" name=""/>
        <dsp:cNvSpPr/>
      </dsp:nvSpPr>
      <dsp:spPr>
        <a:xfrm>
          <a:off x="59512" y="442949"/>
          <a:ext cx="277747" cy="277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10</a:t>
          </a:r>
        </a:p>
      </dsp:txBody>
      <dsp:txXfrm>
        <a:off x="100187" y="483624"/>
        <a:ext cx="196397" cy="196397"/>
      </dsp:txXfrm>
    </dsp:sp>
    <dsp:sp modelId="{2101CE09-4336-4724-9D54-C3DBED6666B7}">
      <dsp:nvSpPr>
        <dsp:cNvPr id="0" name=""/>
        <dsp:cNvSpPr/>
      </dsp:nvSpPr>
      <dsp:spPr>
        <a:xfrm rot="18654545">
          <a:off x="296683" y="378762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0519" y="405909"/>
        <a:ext cx="51860" cy="56243"/>
      </dsp:txXfrm>
    </dsp:sp>
    <dsp:sp modelId="{7963517C-25D2-4FF1-9828-FF9871C41E49}">
      <dsp:nvSpPr>
        <dsp:cNvPr id="0" name=""/>
        <dsp:cNvSpPr/>
      </dsp:nvSpPr>
      <dsp:spPr>
        <a:xfrm>
          <a:off x="332939" y="127398"/>
          <a:ext cx="277747" cy="277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0</a:t>
          </a:r>
        </a:p>
      </dsp:txBody>
      <dsp:txXfrm>
        <a:off x="373614" y="168073"/>
        <a:ext cx="196397" cy="196397"/>
      </dsp:txXfrm>
    </dsp:sp>
    <dsp:sp modelId="{FA28C8EF-D56A-4AD6-AC77-F66F235EF0FA}">
      <dsp:nvSpPr>
        <dsp:cNvPr id="0" name=""/>
        <dsp:cNvSpPr/>
      </dsp:nvSpPr>
      <dsp:spPr>
        <a:xfrm rot="20618182">
          <a:off x="633068" y="161176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33518" y="183055"/>
        <a:ext cx="51860" cy="562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B2F90-5409-4918-A330-3A3885CA95FB}">
      <dsp:nvSpPr>
        <dsp:cNvPr id="0" name=""/>
        <dsp:cNvSpPr/>
      </dsp:nvSpPr>
      <dsp:spPr>
        <a:xfrm>
          <a:off x="618116" y="32667"/>
          <a:ext cx="508636" cy="5086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1</a:t>
          </a:r>
        </a:p>
      </dsp:txBody>
      <dsp:txXfrm>
        <a:off x="692604" y="107155"/>
        <a:ext cx="359660" cy="359660"/>
      </dsp:txXfrm>
    </dsp:sp>
    <dsp:sp modelId="{7EE0A78F-551D-479F-BC0B-105C8050E3C4}">
      <dsp:nvSpPr>
        <dsp:cNvPr id="0" name=""/>
        <dsp:cNvSpPr/>
      </dsp:nvSpPr>
      <dsp:spPr>
        <a:xfrm rot="2160000">
          <a:off x="1110678" y="423368"/>
          <a:ext cx="135218" cy="1716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1114552" y="445779"/>
        <a:ext cx="94653" cy="102998"/>
      </dsp:txXfrm>
    </dsp:sp>
    <dsp:sp modelId="{B554ABC4-9FE3-451F-A1DC-BF4400A139C6}">
      <dsp:nvSpPr>
        <dsp:cNvPr id="0" name=""/>
        <dsp:cNvSpPr/>
      </dsp:nvSpPr>
      <dsp:spPr>
        <a:xfrm>
          <a:off x="1236016" y="481597"/>
          <a:ext cx="508636" cy="508636"/>
        </a:xfrm>
        <a:prstGeom prst="ellipse">
          <a:avLst/>
        </a:prstGeom>
        <a:gradFill rotWithShape="1">
          <a:gsLst>
            <a:gs pos="0">
              <a:schemeClr val="accent4">
                <a:shade val="85000"/>
                <a:satMod val="130000"/>
              </a:schemeClr>
            </a:gs>
            <a:gs pos="34000">
              <a:schemeClr val="accent4">
                <a:shade val="87000"/>
                <a:satMod val="125000"/>
              </a:schemeClr>
            </a:gs>
            <a:gs pos="70000">
              <a:schemeClr val="accent4">
                <a:tint val="100000"/>
                <a:shade val="90000"/>
                <a:satMod val="130000"/>
              </a:schemeClr>
            </a:gs>
            <a:gs pos="100000">
              <a:schemeClr val="accent4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2</a:t>
          </a:r>
        </a:p>
      </dsp:txBody>
      <dsp:txXfrm>
        <a:off x="1310504" y="556085"/>
        <a:ext cx="359660" cy="359660"/>
      </dsp:txXfrm>
    </dsp:sp>
    <dsp:sp modelId="{06CF0B52-AD25-4910-A4BC-A435CD2134CA}">
      <dsp:nvSpPr>
        <dsp:cNvPr id="0" name=""/>
        <dsp:cNvSpPr/>
      </dsp:nvSpPr>
      <dsp:spPr>
        <a:xfrm rot="6480000">
          <a:off x="1305898" y="1009636"/>
          <a:ext cx="135218" cy="1716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 rot="10800000">
        <a:off x="1332448" y="1024679"/>
        <a:ext cx="94653" cy="102998"/>
      </dsp:txXfrm>
    </dsp:sp>
    <dsp:sp modelId="{0E17A144-2D6D-45BE-BECF-EB1C5A4DEA86}">
      <dsp:nvSpPr>
        <dsp:cNvPr id="0" name=""/>
        <dsp:cNvSpPr/>
      </dsp:nvSpPr>
      <dsp:spPr>
        <a:xfrm>
          <a:off x="999999" y="1207982"/>
          <a:ext cx="508636" cy="5086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3</a:t>
          </a:r>
        </a:p>
      </dsp:txBody>
      <dsp:txXfrm>
        <a:off x="1074487" y="1282470"/>
        <a:ext cx="359660" cy="359660"/>
      </dsp:txXfrm>
    </dsp:sp>
    <dsp:sp modelId="{2E1A5098-B674-4932-8937-F81C71955E93}">
      <dsp:nvSpPr>
        <dsp:cNvPr id="0" name=""/>
        <dsp:cNvSpPr/>
      </dsp:nvSpPr>
      <dsp:spPr>
        <a:xfrm rot="10800000">
          <a:off x="808652" y="1376468"/>
          <a:ext cx="135218" cy="1716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 rot="10800000">
        <a:off x="849217" y="1410801"/>
        <a:ext cx="94653" cy="102998"/>
      </dsp:txXfrm>
    </dsp:sp>
    <dsp:sp modelId="{BEC6016E-75A5-44F0-A494-24EFD7B7253C}">
      <dsp:nvSpPr>
        <dsp:cNvPr id="0" name=""/>
        <dsp:cNvSpPr/>
      </dsp:nvSpPr>
      <dsp:spPr>
        <a:xfrm>
          <a:off x="236233" y="1207982"/>
          <a:ext cx="508636" cy="5086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4</a:t>
          </a:r>
        </a:p>
      </dsp:txBody>
      <dsp:txXfrm>
        <a:off x="310721" y="1282470"/>
        <a:ext cx="359660" cy="359660"/>
      </dsp:txXfrm>
    </dsp:sp>
    <dsp:sp modelId="{BD09935D-D8CB-4275-8400-44EC74F8E835}">
      <dsp:nvSpPr>
        <dsp:cNvPr id="0" name=""/>
        <dsp:cNvSpPr/>
      </dsp:nvSpPr>
      <dsp:spPr>
        <a:xfrm rot="15120000">
          <a:off x="306116" y="1016915"/>
          <a:ext cx="135218" cy="1716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 rot="10800000">
        <a:off x="332666" y="1070538"/>
        <a:ext cx="94653" cy="102998"/>
      </dsp:txXfrm>
    </dsp:sp>
    <dsp:sp modelId="{AF73049B-5B8E-4CB6-98D1-6D5822EFD192}">
      <dsp:nvSpPr>
        <dsp:cNvPr id="0" name=""/>
        <dsp:cNvSpPr/>
      </dsp:nvSpPr>
      <dsp:spPr>
        <a:xfrm>
          <a:off x="216" y="481597"/>
          <a:ext cx="508636" cy="5086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0</a:t>
          </a:r>
        </a:p>
      </dsp:txBody>
      <dsp:txXfrm>
        <a:off x="74704" y="556085"/>
        <a:ext cx="359660" cy="359660"/>
      </dsp:txXfrm>
    </dsp:sp>
    <dsp:sp modelId="{F0135D69-6CDF-479B-AB36-76BE2D184E66}">
      <dsp:nvSpPr>
        <dsp:cNvPr id="0" name=""/>
        <dsp:cNvSpPr/>
      </dsp:nvSpPr>
      <dsp:spPr>
        <a:xfrm rot="19440000">
          <a:off x="492779" y="427867"/>
          <a:ext cx="135218" cy="1716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496653" y="474122"/>
        <a:ext cx="94653" cy="1029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B2F90-5409-4918-A330-3A3885CA95FB}">
      <dsp:nvSpPr>
        <dsp:cNvPr id="0" name=""/>
        <dsp:cNvSpPr/>
      </dsp:nvSpPr>
      <dsp:spPr>
        <a:xfrm>
          <a:off x="673069" y="19560"/>
          <a:ext cx="398729" cy="3987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1</a:t>
          </a:r>
        </a:p>
      </dsp:txBody>
      <dsp:txXfrm>
        <a:off x="731462" y="77953"/>
        <a:ext cx="281943" cy="281943"/>
      </dsp:txXfrm>
    </dsp:sp>
    <dsp:sp modelId="{7EE0A78F-551D-479F-BC0B-105C8050E3C4}">
      <dsp:nvSpPr>
        <dsp:cNvPr id="0" name=""/>
        <dsp:cNvSpPr/>
      </dsp:nvSpPr>
      <dsp:spPr>
        <a:xfrm rot="1542857">
          <a:off x="1086436" y="280211"/>
          <a:ext cx="105959" cy="1345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1088010" y="300229"/>
        <a:ext cx="74171" cy="80743"/>
      </dsp:txXfrm>
    </dsp:sp>
    <dsp:sp modelId="{B554ABC4-9FE3-451F-A1DC-BF4400A139C6}">
      <dsp:nvSpPr>
        <dsp:cNvPr id="0" name=""/>
        <dsp:cNvSpPr/>
      </dsp:nvSpPr>
      <dsp:spPr>
        <a:xfrm>
          <a:off x="1212437" y="279306"/>
          <a:ext cx="398729" cy="3987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</a:t>
          </a:r>
        </a:p>
      </dsp:txBody>
      <dsp:txXfrm>
        <a:off x="1270830" y="337699"/>
        <a:ext cx="281943" cy="281943"/>
      </dsp:txXfrm>
    </dsp:sp>
    <dsp:sp modelId="{06CF0B52-AD25-4910-A4BC-A435CD2134CA}">
      <dsp:nvSpPr>
        <dsp:cNvPr id="0" name=""/>
        <dsp:cNvSpPr/>
      </dsp:nvSpPr>
      <dsp:spPr>
        <a:xfrm rot="4628571">
          <a:off x="1424761" y="700283"/>
          <a:ext cx="105959" cy="1345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1437118" y="711701"/>
        <a:ext cx="74171" cy="80743"/>
      </dsp:txXfrm>
    </dsp:sp>
    <dsp:sp modelId="{0E17A144-2D6D-45BE-BECF-EB1C5A4DEA86}">
      <dsp:nvSpPr>
        <dsp:cNvPr id="0" name=""/>
        <dsp:cNvSpPr/>
      </dsp:nvSpPr>
      <dsp:spPr>
        <a:xfrm>
          <a:off x="1345650" y="862949"/>
          <a:ext cx="398729" cy="3987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3</a:t>
          </a:r>
        </a:p>
      </dsp:txBody>
      <dsp:txXfrm>
        <a:off x="1404043" y="921342"/>
        <a:ext cx="281943" cy="281943"/>
      </dsp:txXfrm>
    </dsp:sp>
    <dsp:sp modelId="{2E1A5098-B674-4932-8937-F81C71955E93}">
      <dsp:nvSpPr>
        <dsp:cNvPr id="0" name=""/>
        <dsp:cNvSpPr/>
      </dsp:nvSpPr>
      <dsp:spPr>
        <a:xfrm rot="7714286">
          <a:off x="1307278" y="1226707"/>
          <a:ext cx="105959" cy="1345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 rot="10800000">
        <a:off x="1333082" y="1241195"/>
        <a:ext cx="74171" cy="80743"/>
      </dsp:txXfrm>
    </dsp:sp>
    <dsp:sp modelId="{BEC6016E-75A5-44F0-A494-24EFD7B7253C}">
      <dsp:nvSpPr>
        <dsp:cNvPr id="0" name=""/>
        <dsp:cNvSpPr/>
      </dsp:nvSpPr>
      <dsp:spPr>
        <a:xfrm>
          <a:off x="972396" y="1330996"/>
          <a:ext cx="398729" cy="3987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4</a:t>
          </a:r>
        </a:p>
      </dsp:txBody>
      <dsp:txXfrm>
        <a:off x="1030789" y="1389389"/>
        <a:ext cx="281943" cy="281943"/>
      </dsp:txXfrm>
    </dsp:sp>
    <dsp:sp modelId="{BD09935D-D8CB-4275-8400-44EC74F8E835}">
      <dsp:nvSpPr>
        <dsp:cNvPr id="0" name=""/>
        <dsp:cNvSpPr/>
      </dsp:nvSpPr>
      <dsp:spPr>
        <a:xfrm rot="10800000">
          <a:off x="822453" y="1463075"/>
          <a:ext cx="105959" cy="1345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 rot="10800000">
        <a:off x="854241" y="1489989"/>
        <a:ext cx="74171" cy="80743"/>
      </dsp:txXfrm>
    </dsp:sp>
    <dsp:sp modelId="{AF73049B-5B8E-4CB6-98D1-6D5822EFD192}">
      <dsp:nvSpPr>
        <dsp:cNvPr id="0" name=""/>
        <dsp:cNvSpPr/>
      </dsp:nvSpPr>
      <dsp:spPr>
        <a:xfrm>
          <a:off x="373742" y="1330996"/>
          <a:ext cx="398729" cy="3987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5</a:t>
          </a:r>
        </a:p>
      </dsp:txBody>
      <dsp:txXfrm>
        <a:off x="432135" y="1389389"/>
        <a:ext cx="281943" cy="281943"/>
      </dsp:txXfrm>
    </dsp:sp>
    <dsp:sp modelId="{F0135D69-6CDF-479B-AB36-76BE2D184E66}">
      <dsp:nvSpPr>
        <dsp:cNvPr id="0" name=""/>
        <dsp:cNvSpPr/>
      </dsp:nvSpPr>
      <dsp:spPr>
        <a:xfrm rot="13885714">
          <a:off x="335370" y="1231396"/>
          <a:ext cx="105959" cy="1345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 rot="10800000">
        <a:off x="361174" y="1270736"/>
        <a:ext cx="74171" cy="80743"/>
      </dsp:txXfrm>
    </dsp:sp>
    <dsp:sp modelId="{B790A77B-22DF-4FE2-8F01-989A6843F5EC}">
      <dsp:nvSpPr>
        <dsp:cNvPr id="0" name=""/>
        <dsp:cNvSpPr/>
      </dsp:nvSpPr>
      <dsp:spPr>
        <a:xfrm>
          <a:off x="488" y="862949"/>
          <a:ext cx="398729" cy="398729"/>
        </a:xfrm>
        <a:prstGeom prst="ellipse">
          <a:avLst/>
        </a:prstGeom>
        <a:gradFill rotWithShape="1">
          <a:gsLst>
            <a:gs pos="0">
              <a:schemeClr val="accent4">
                <a:shade val="85000"/>
                <a:satMod val="130000"/>
              </a:schemeClr>
            </a:gs>
            <a:gs pos="34000">
              <a:schemeClr val="accent4">
                <a:shade val="87000"/>
                <a:satMod val="125000"/>
              </a:schemeClr>
            </a:gs>
            <a:gs pos="70000">
              <a:schemeClr val="accent4">
                <a:tint val="100000"/>
                <a:shade val="90000"/>
                <a:satMod val="130000"/>
              </a:schemeClr>
            </a:gs>
            <a:gs pos="100000">
              <a:schemeClr val="accent4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6</a:t>
          </a:r>
        </a:p>
      </dsp:txBody>
      <dsp:txXfrm>
        <a:off x="58881" y="921342"/>
        <a:ext cx="281943" cy="281943"/>
      </dsp:txXfrm>
    </dsp:sp>
    <dsp:sp modelId="{35C09833-E41A-4B14-A159-92CB968A81C9}">
      <dsp:nvSpPr>
        <dsp:cNvPr id="0" name=""/>
        <dsp:cNvSpPr/>
      </dsp:nvSpPr>
      <dsp:spPr>
        <a:xfrm rot="16971429">
          <a:off x="212812" y="706130"/>
          <a:ext cx="105959" cy="1345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25169" y="748540"/>
        <a:ext cx="74171" cy="80743"/>
      </dsp:txXfrm>
    </dsp:sp>
    <dsp:sp modelId="{F48C7833-9D7D-477D-846D-B5E286CCFD7D}">
      <dsp:nvSpPr>
        <dsp:cNvPr id="0" name=""/>
        <dsp:cNvSpPr/>
      </dsp:nvSpPr>
      <dsp:spPr>
        <a:xfrm>
          <a:off x="133701" y="279306"/>
          <a:ext cx="398729" cy="3987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0</a:t>
          </a:r>
        </a:p>
      </dsp:txBody>
      <dsp:txXfrm>
        <a:off x="192094" y="337699"/>
        <a:ext cx="281943" cy="281943"/>
      </dsp:txXfrm>
    </dsp:sp>
    <dsp:sp modelId="{70E6D273-E68D-4585-B613-E6B81ADDF88A}">
      <dsp:nvSpPr>
        <dsp:cNvPr id="0" name=""/>
        <dsp:cNvSpPr/>
      </dsp:nvSpPr>
      <dsp:spPr>
        <a:xfrm rot="20057143">
          <a:off x="547068" y="282813"/>
          <a:ext cx="105959" cy="1345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548642" y="316623"/>
        <a:ext cx="74171" cy="8074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B2F90-5409-4918-A330-3A3885CA95FB}">
      <dsp:nvSpPr>
        <dsp:cNvPr id="0" name=""/>
        <dsp:cNvSpPr/>
      </dsp:nvSpPr>
      <dsp:spPr>
        <a:xfrm>
          <a:off x="733560" y="9765"/>
          <a:ext cx="277747" cy="277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</a:t>
          </a:r>
        </a:p>
      </dsp:txBody>
      <dsp:txXfrm>
        <a:off x="774235" y="50440"/>
        <a:ext cx="196397" cy="196397"/>
      </dsp:txXfrm>
    </dsp:sp>
    <dsp:sp modelId="{7EE0A78F-551D-479F-BC0B-105C8050E3C4}">
      <dsp:nvSpPr>
        <dsp:cNvPr id="0" name=""/>
        <dsp:cNvSpPr/>
      </dsp:nvSpPr>
      <dsp:spPr>
        <a:xfrm rot="981818">
          <a:off x="1033689" y="159994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034139" y="175611"/>
        <a:ext cx="51860" cy="56243"/>
      </dsp:txXfrm>
    </dsp:sp>
    <dsp:sp modelId="{B554ABC4-9FE3-451F-A1DC-BF4400A139C6}">
      <dsp:nvSpPr>
        <dsp:cNvPr id="0" name=""/>
        <dsp:cNvSpPr/>
      </dsp:nvSpPr>
      <dsp:spPr>
        <a:xfrm>
          <a:off x="1134182" y="127398"/>
          <a:ext cx="277747" cy="277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2</a:t>
          </a:r>
        </a:p>
      </dsp:txBody>
      <dsp:txXfrm>
        <a:off x="1174857" y="168073"/>
        <a:ext cx="196397" cy="196397"/>
      </dsp:txXfrm>
    </dsp:sp>
    <dsp:sp modelId="{06CF0B52-AD25-4910-A4BC-A435CD2134CA}">
      <dsp:nvSpPr>
        <dsp:cNvPr id="0" name=""/>
        <dsp:cNvSpPr/>
      </dsp:nvSpPr>
      <dsp:spPr>
        <a:xfrm rot="2945455">
          <a:off x="1371352" y="375593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75188" y="385942"/>
        <a:ext cx="51860" cy="56243"/>
      </dsp:txXfrm>
    </dsp:sp>
    <dsp:sp modelId="{0E17A144-2D6D-45BE-BECF-EB1C5A4DEA86}">
      <dsp:nvSpPr>
        <dsp:cNvPr id="0" name=""/>
        <dsp:cNvSpPr/>
      </dsp:nvSpPr>
      <dsp:spPr>
        <a:xfrm>
          <a:off x="1407608" y="442949"/>
          <a:ext cx="277747" cy="277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3</a:t>
          </a:r>
        </a:p>
      </dsp:txBody>
      <dsp:txXfrm>
        <a:off x="1448283" y="483624"/>
        <a:ext cx="196397" cy="196397"/>
      </dsp:txXfrm>
    </dsp:sp>
    <dsp:sp modelId="{2E1A5098-B674-4932-8937-F81C71955E93}">
      <dsp:nvSpPr>
        <dsp:cNvPr id="0" name=""/>
        <dsp:cNvSpPr/>
      </dsp:nvSpPr>
      <dsp:spPr>
        <a:xfrm rot="4909091">
          <a:off x="1538851" y="739520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548382" y="747268"/>
        <a:ext cx="51860" cy="56243"/>
      </dsp:txXfrm>
    </dsp:sp>
    <dsp:sp modelId="{BEC6016E-75A5-44F0-A494-24EFD7B7253C}">
      <dsp:nvSpPr>
        <dsp:cNvPr id="0" name=""/>
        <dsp:cNvSpPr/>
      </dsp:nvSpPr>
      <dsp:spPr>
        <a:xfrm>
          <a:off x="1467030" y="856234"/>
          <a:ext cx="277747" cy="277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4</a:t>
          </a:r>
        </a:p>
      </dsp:txBody>
      <dsp:txXfrm>
        <a:off x="1507705" y="896909"/>
        <a:ext cx="196397" cy="196397"/>
      </dsp:txXfrm>
    </dsp:sp>
    <dsp:sp modelId="{BD09935D-D8CB-4275-8400-44EC74F8E835}">
      <dsp:nvSpPr>
        <dsp:cNvPr id="0" name=""/>
        <dsp:cNvSpPr/>
      </dsp:nvSpPr>
      <dsp:spPr>
        <a:xfrm rot="6872727">
          <a:off x="1483006" y="1136232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498736" y="1144871"/>
        <a:ext cx="51860" cy="56243"/>
      </dsp:txXfrm>
    </dsp:sp>
    <dsp:sp modelId="{AF73049B-5B8E-4CB6-98D1-6D5822EFD192}">
      <dsp:nvSpPr>
        <dsp:cNvPr id="0" name=""/>
        <dsp:cNvSpPr/>
      </dsp:nvSpPr>
      <dsp:spPr>
        <a:xfrm>
          <a:off x="1293580" y="1236036"/>
          <a:ext cx="277747" cy="277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5</a:t>
          </a:r>
        </a:p>
      </dsp:txBody>
      <dsp:txXfrm>
        <a:off x="1334255" y="1276711"/>
        <a:ext cx="196397" cy="196397"/>
      </dsp:txXfrm>
    </dsp:sp>
    <dsp:sp modelId="{F0135D69-6CDF-479B-AB36-76BE2D184E66}">
      <dsp:nvSpPr>
        <dsp:cNvPr id="0" name=""/>
        <dsp:cNvSpPr/>
      </dsp:nvSpPr>
      <dsp:spPr>
        <a:xfrm rot="8836364">
          <a:off x="1221548" y="1439775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242010" y="1452515"/>
        <a:ext cx="51860" cy="56243"/>
      </dsp:txXfrm>
    </dsp:sp>
    <dsp:sp modelId="{9CDC0BF7-7DC8-4112-86AF-7B2CBDCF2041}">
      <dsp:nvSpPr>
        <dsp:cNvPr id="0" name=""/>
        <dsp:cNvSpPr/>
      </dsp:nvSpPr>
      <dsp:spPr>
        <a:xfrm>
          <a:off x="942327" y="1461773"/>
          <a:ext cx="277747" cy="277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6</a:t>
          </a:r>
        </a:p>
      </dsp:txBody>
      <dsp:txXfrm>
        <a:off x="983002" y="1502448"/>
        <a:ext cx="196397" cy="196397"/>
      </dsp:txXfrm>
    </dsp:sp>
    <dsp:sp modelId="{ECBD404D-B7DF-484B-991E-2C5C4ED562BE}">
      <dsp:nvSpPr>
        <dsp:cNvPr id="0" name=""/>
        <dsp:cNvSpPr/>
      </dsp:nvSpPr>
      <dsp:spPr>
        <a:xfrm rot="10800000">
          <a:off x="837487" y="1553777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859713" y="1572525"/>
        <a:ext cx="51860" cy="56243"/>
      </dsp:txXfrm>
    </dsp:sp>
    <dsp:sp modelId="{26A79F26-6D93-4427-AA86-2764A4C28D8B}">
      <dsp:nvSpPr>
        <dsp:cNvPr id="0" name=""/>
        <dsp:cNvSpPr/>
      </dsp:nvSpPr>
      <dsp:spPr>
        <a:xfrm>
          <a:off x="524793" y="1461773"/>
          <a:ext cx="277747" cy="277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7</a:t>
          </a:r>
        </a:p>
      </dsp:txBody>
      <dsp:txXfrm>
        <a:off x="565468" y="1502448"/>
        <a:ext cx="196397" cy="196397"/>
      </dsp:txXfrm>
    </dsp:sp>
    <dsp:sp modelId="{D1446F9B-2D17-4883-94BE-BA91C76E19E1}">
      <dsp:nvSpPr>
        <dsp:cNvPr id="0" name=""/>
        <dsp:cNvSpPr/>
      </dsp:nvSpPr>
      <dsp:spPr>
        <a:xfrm rot="12763636">
          <a:off x="452761" y="1442042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473223" y="1466798"/>
        <a:ext cx="51860" cy="56243"/>
      </dsp:txXfrm>
    </dsp:sp>
    <dsp:sp modelId="{A740426D-F4B0-47B2-87A0-BFBBAF0AEA82}">
      <dsp:nvSpPr>
        <dsp:cNvPr id="0" name=""/>
        <dsp:cNvSpPr/>
      </dsp:nvSpPr>
      <dsp:spPr>
        <a:xfrm>
          <a:off x="173541" y="1236036"/>
          <a:ext cx="277747" cy="277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8</a:t>
          </a:r>
        </a:p>
      </dsp:txBody>
      <dsp:txXfrm>
        <a:off x="214216" y="1276711"/>
        <a:ext cx="196397" cy="196397"/>
      </dsp:txXfrm>
    </dsp:sp>
    <dsp:sp modelId="{90D57764-50D9-4ED1-93C7-AA75CC5BFAB8}">
      <dsp:nvSpPr>
        <dsp:cNvPr id="0" name=""/>
        <dsp:cNvSpPr/>
      </dsp:nvSpPr>
      <dsp:spPr>
        <a:xfrm rot="14727273">
          <a:off x="189517" y="1140046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05247" y="1168903"/>
        <a:ext cx="51860" cy="56243"/>
      </dsp:txXfrm>
    </dsp:sp>
    <dsp:sp modelId="{E5D08AA4-F912-4C8D-824D-18ACE41DFB15}">
      <dsp:nvSpPr>
        <dsp:cNvPr id="0" name=""/>
        <dsp:cNvSpPr/>
      </dsp:nvSpPr>
      <dsp:spPr>
        <a:xfrm>
          <a:off x="91" y="856234"/>
          <a:ext cx="277747" cy="277747"/>
        </a:xfrm>
        <a:prstGeom prst="ellipse">
          <a:avLst/>
        </a:prstGeom>
        <a:gradFill rotWithShape="1">
          <a:gsLst>
            <a:gs pos="0">
              <a:schemeClr val="accent4">
                <a:shade val="85000"/>
                <a:satMod val="130000"/>
              </a:schemeClr>
            </a:gs>
            <a:gs pos="34000">
              <a:schemeClr val="accent4">
                <a:shade val="87000"/>
                <a:satMod val="125000"/>
              </a:schemeClr>
            </a:gs>
            <a:gs pos="70000">
              <a:schemeClr val="accent4">
                <a:tint val="100000"/>
                <a:shade val="90000"/>
                <a:satMod val="130000"/>
              </a:schemeClr>
            </a:gs>
            <a:gs pos="100000">
              <a:schemeClr val="accent4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9</a:t>
          </a:r>
        </a:p>
      </dsp:txBody>
      <dsp:txXfrm>
        <a:off x="40766" y="896909"/>
        <a:ext cx="196397" cy="196397"/>
      </dsp:txXfrm>
    </dsp:sp>
    <dsp:sp modelId="{F1BB7C9D-EDAB-46DD-9516-66D6519BC2C9}">
      <dsp:nvSpPr>
        <dsp:cNvPr id="0" name=""/>
        <dsp:cNvSpPr/>
      </dsp:nvSpPr>
      <dsp:spPr>
        <a:xfrm rot="16690909">
          <a:off x="131333" y="743671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40864" y="773419"/>
        <a:ext cx="51860" cy="56243"/>
      </dsp:txXfrm>
    </dsp:sp>
    <dsp:sp modelId="{A48998F4-0BD0-4B68-9CBF-65029E06CCE8}">
      <dsp:nvSpPr>
        <dsp:cNvPr id="0" name=""/>
        <dsp:cNvSpPr/>
      </dsp:nvSpPr>
      <dsp:spPr>
        <a:xfrm>
          <a:off x="59512" y="442949"/>
          <a:ext cx="277747" cy="277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10</a:t>
          </a:r>
        </a:p>
      </dsp:txBody>
      <dsp:txXfrm>
        <a:off x="100187" y="483624"/>
        <a:ext cx="196397" cy="196397"/>
      </dsp:txXfrm>
    </dsp:sp>
    <dsp:sp modelId="{2101CE09-4336-4724-9D54-C3DBED6666B7}">
      <dsp:nvSpPr>
        <dsp:cNvPr id="0" name=""/>
        <dsp:cNvSpPr/>
      </dsp:nvSpPr>
      <dsp:spPr>
        <a:xfrm rot="18654545">
          <a:off x="296683" y="378762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0519" y="405909"/>
        <a:ext cx="51860" cy="56243"/>
      </dsp:txXfrm>
    </dsp:sp>
    <dsp:sp modelId="{7963517C-25D2-4FF1-9828-FF9871C41E49}">
      <dsp:nvSpPr>
        <dsp:cNvPr id="0" name=""/>
        <dsp:cNvSpPr/>
      </dsp:nvSpPr>
      <dsp:spPr>
        <a:xfrm>
          <a:off x="332939" y="127398"/>
          <a:ext cx="277747" cy="277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0</a:t>
          </a:r>
        </a:p>
      </dsp:txBody>
      <dsp:txXfrm>
        <a:off x="373614" y="168073"/>
        <a:ext cx="196397" cy="196397"/>
      </dsp:txXfrm>
    </dsp:sp>
    <dsp:sp modelId="{FA28C8EF-D56A-4AD6-AC77-F66F235EF0FA}">
      <dsp:nvSpPr>
        <dsp:cNvPr id="0" name=""/>
        <dsp:cNvSpPr/>
      </dsp:nvSpPr>
      <dsp:spPr>
        <a:xfrm rot="20618182">
          <a:off x="633068" y="161176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33518" y="183055"/>
        <a:ext cx="51860" cy="5624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B2F90-5409-4918-A330-3A3885CA95FB}">
      <dsp:nvSpPr>
        <dsp:cNvPr id="0" name=""/>
        <dsp:cNvSpPr/>
      </dsp:nvSpPr>
      <dsp:spPr>
        <a:xfrm>
          <a:off x="618116" y="32667"/>
          <a:ext cx="508636" cy="5086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1</a:t>
          </a:r>
        </a:p>
      </dsp:txBody>
      <dsp:txXfrm>
        <a:off x="692604" y="107155"/>
        <a:ext cx="359660" cy="359660"/>
      </dsp:txXfrm>
    </dsp:sp>
    <dsp:sp modelId="{7EE0A78F-551D-479F-BC0B-105C8050E3C4}">
      <dsp:nvSpPr>
        <dsp:cNvPr id="0" name=""/>
        <dsp:cNvSpPr/>
      </dsp:nvSpPr>
      <dsp:spPr>
        <a:xfrm rot="2160000">
          <a:off x="1110678" y="423368"/>
          <a:ext cx="135218" cy="1716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1114552" y="445779"/>
        <a:ext cx="94653" cy="102998"/>
      </dsp:txXfrm>
    </dsp:sp>
    <dsp:sp modelId="{B554ABC4-9FE3-451F-A1DC-BF4400A139C6}">
      <dsp:nvSpPr>
        <dsp:cNvPr id="0" name=""/>
        <dsp:cNvSpPr/>
      </dsp:nvSpPr>
      <dsp:spPr>
        <a:xfrm>
          <a:off x="1236016" y="481597"/>
          <a:ext cx="508636" cy="508636"/>
        </a:xfrm>
        <a:prstGeom prst="ellipse">
          <a:avLst/>
        </a:prstGeom>
        <a:gradFill rotWithShape="1">
          <a:gsLst>
            <a:gs pos="0">
              <a:schemeClr val="accent4">
                <a:shade val="85000"/>
                <a:satMod val="130000"/>
              </a:schemeClr>
            </a:gs>
            <a:gs pos="34000">
              <a:schemeClr val="accent4">
                <a:shade val="87000"/>
                <a:satMod val="125000"/>
              </a:schemeClr>
            </a:gs>
            <a:gs pos="70000">
              <a:schemeClr val="accent4">
                <a:tint val="100000"/>
                <a:shade val="90000"/>
                <a:satMod val="130000"/>
              </a:schemeClr>
            </a:gs>
            <a:gs pos="100000">
              <a:schemeClr val="accent4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2</a:t>
          </a:r>
        </a:p>
      </dsp:txBody>
      <dsp:txXfrm>
        <a:off x="1310504" y="556085"/>
        <a:ext cx="359660" cy="359660"/>
      </dsp:txXfrm>
    </dsp:sp>
    <dsp:sp modelId="{06CF0B52-AD25-4910-A4BC-A435CD2134CA}">
      <dsp:nvSpPr>
        <dsp:cNvPr id="0" name=""/>
        <dsp:cNvSpPr/>
      </dsp:nvSpPr>
      <dsp:spPr>
        <a:xfrm rot="6480000">
          <a:off x="1305898" y="1009636"/>
          <a:ext cx="135218" cy="1716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 rot="10800000">
        <a:off x="1332448" y="1024679"/>
        <a:ext cx="94653" cy="102998"/>
      </dsp:txXfrm>
    </dsp:sp>
    <dsp:sp modelId="{0E17A144-2D6D-45BE-BECF-EB1C5A4DEA86}">
      <dsp:nvSpPr>
        <dsp:cNvPr id="0" name=""/>
        <dsp:cNvSpPr/>
      </dsp:nvSpPr>
      <dsp:spPr>
        <a:xfrm>
          <a:off x="999999" y="1207982"/>
          <a:ext cx="508636" cy="5086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3</a:t>
          </a:r>
        </a:p>
      </dsp:txBody>
      <dsp:txXfrm>
        <a:off x="1074487" y="1282470"/>
        <a:ext cx="359660" cy="359660"/>
      </dsp:txXfrm>
    </dsp:sp>
    <dsp:sp modelId="{2E1A5098-B674-4932-8937-F81C71955E93}">
      <dsp:nvSpPr>
        <dsp:cNvPr id="0" name=""/>
        <dsp:cNvSpPr/>
      </dsp:nvSpPr>
      <dsp:spPr>
        <a:xfrm rot="10800000">
          <a:off x="808652" y="1376468"/>
          <a:ext cx="135218" cy="1716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 rot="10800000">
        <a:off x="849217" y="1410801"/>
        <a:ext cx="94653" cy="102998"/>
      </dsp:txXfrm>
    </dsp:sp>
    <dsp:sp modelId="{BEC6016E-75A5-44F0-A494-24EFD7B7253C}">
      <dsp:nvSpPr>
        <dsp:cNvPr id="0" name=""/>
        <dsp:cNvSpPr/>
      </dsp:nvSpPr>
      <dsp:spPr>
        <a:xfrm>
          <a:off x="236233" y="1207982"/>
          <a:ext cx="508636" cy="5086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4</a:t>
          </a:r>
        </a:p>
      </dsp:txBody>
      <dsp:txXfrm>
        <a:off x="310721" y="1282470"/>
        <a:ext cx="359660" cy="359660"/>
      </dsp:txXfrm>
    </dsp:sp>
    <dsp:sp modelId="{BD09935D-D8CB-4275-8400-44EC74F8E835}">
      <dsp:nvSpPr>
        <dsp:cNvPr id="0" name=""/>
        <dsp:cNvSpPr/>
      </dsp:nvSpPr>
      <dsp:spPr>
        <a:xfrm rot="15120000">
          <a:off x="306116" y="1016915"/>
          <a:ext cx="135218" cy="1716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 rot="10800000">
        <a:off x="332666" y="1070538"/>
        <a:ext cx="94653" cy="102998"/>
      </dsp:txXfrm>
    </dsp:sp>
    <dsp:sp modelId="{AF73049B-5B8E-4CB6-98D1-6D5822EFD192}">
      <dsp:nvSpPr>
        <dsp:cNvPr id="0" name=""/>
        <dsp:cNvSpPr/>
      </dsp:nvSpPr>
      <dsp:spPr>
        <a:xfrm>
          <a:off x="216" y="481597"/>
          <a:ext cx="508636" cy="5086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0</a:t>
          </a:r>
        </a:p>
      </dsp:txBody>
      <dsp:txXfrm>
        <a:off x="74704" y="556085"/>
        <a:ext cx="359660" cy="359660"/>
      </dsp:txXfrm>
    </dsp:sp>
    <dsp:sp modelId="{F0135D69-6CDF-479B-AB36-76BE2D184E66}">
      <dsp:nvSpPr>
        <dsp:cNvPr id="0" name=""/>
        <dsp:cNvSpPr/>
      </dsp:nvSpPr>
      <dsp:spPr>
        <a:xfrm rot="19440000">
          <a:off x="492779" y="427867"/>
          <a:ext cx="135218" cy="1716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496653" y="474122"/>
        <a:ext cx="94653" cy="10299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B2F90-5409-4918-A330-3A3885CA95FB}">
      <dsp:nvSpPr>
        <dsp:cNvPr id="0" name=""/>
        <dsp:cNvSpPr/>
      </dsp:nvSpPr>
      <dsp:spPr>
        <a:xfrm>
          <a:off x="673069" y="19560"/>
          <a:ext cx="398729" cy="3987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1</a:t>
          </a:r>
        </a:p>
      </dsp:txBody>
      <dsp:txXfrm>
        <a:off x="731462" y="77953"/>
        <a:ext cx="281943" cy="281943"/>
      </dsp:txXfrm>
    </dsp:sp>
    <dsp:sp modelId="{7EE0A78F-551D-479F-BC0B-105C8050E3C4}">
      <dsp:nvSpPr>
        <dsp:cNvPr id="0" name=""/>
        <dsp:cNvSpPr/>
      </dsp:nvSpPr>
      <dsp:spPr>
        <a:xfrm rot="1542857">
          <a:off x="1086436" y="280211"/>
          <a:ext cx="105959" cy="1345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1088010" y="300229"/>
        <a:ext cx="74171" cy="80743"/>
      </dsp:txXfrm>
    </dsp:sp>
    <dsp:sp modelId="{B554ABC4-9FE3-451F-A1DC-BF4400A139C6}">
      <dsp:nvSpPr>
        <dsp:cNvPr id="0" name=""/>
        <dsp:cNvSpPr/>
      </dsp:nvSpPr>
      <dsp:spPr>
        <a:xfrm>
          <a:off x="1212437" y="279306"/>
          <a:ext cx="398729" cy="3987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</a:t>
          </a:r>
        </a:p>
      </dsp:txBody>
      <dsp:txXfrm>
        <a:off x="1270830" y="337699"/>
        <a:ext cx="281943" cy="281943"/>
      </dsp:txXfrm>
    </dsp:sp>
    <dsp:sp modelId="{06CF0B52-AD25-4910-A4BC-A435CD2134CA}">
      <dsp:nvSpPr>
        <dsp:cNvPr id="0" name=""/>
        <dsp:cNvSpPr/>
      </dsp:nvSpPr>
      <dsp:spPr>
        <a:xfrm rot="4628571">
          <a:off x="1424761" y="700283"/>
          <a:ext cx="105959" cy="1345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1437118" y="711701"/>
        <a:ext cx="74171" cy="80743"/>
      </dsp:txXfrm>
    </dsp:sp>
    <dsp:sp modelId="{0E17A144-2D6D-45BE-BECF-EB1C5A4DEA86}">
      <dsp:nvSpPr>
        <dsp:cNvPr id="0" name=""/>
        <dsp:cNvSpPr/>
      </dsp:nvSpPr>
      <dsp:spPr>
        <a:xfrm>
          <a:off x="1345650" y="862949"/>
          <a:ext cx="398729" cy="3987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3</a:t>
          </a:r>
        </a:p>
      </dsp:txBody>
      <dsp:txXfrm>
        <a:off x="1404043" y="921342"/>
        <a:ext cx="281943" cy="281943"/>
      </dsp:txXfrm>
    </dsp:sp>
    <dsp:sp modelId="{2E1A5098-B674-4932-8937-F81C71955E93}">
      <dsp:nvSpPr>
        <dsp:cNvPr id="0" name=""/>
        <dsp:cNvSpPr/>
      </dsp:nvSpPr>
      <dsp:spPr>
        <a:xfrm rot="7714286">
          <a:off x="1307278" y="1226707"/>
          <a:ext cx="105959" cy="1345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 rot="10800000">
        <a:off x="1333082" y="1241195"/>
        <a:ext cx="74171" cy="80743"/>
      </dsp:txXfrm>
    </dsp:sp>
    <dsp:sp modelId="{BEC6016E-75A5-44F0-A494-24EFD7B7253C}">
      <dsp:nvSpPr>
        <dsp:cNvPr id="0" name=""/>
        <dsp:cNvSpPr/>
      </dsp:nvSpPr>
      <dsp:spPr>
        <a:xfrm>
          <a:off x="972396" y="1330996"/>
          <a:ext cx="398729" cy="398729"/>
        </a:xfrm>
        <a:prstGeom prst="ellipse">
          <a:avLst/>
        </a:prstGeom>
        <a:gradFill rotWithShape="1">
          <a:gsLst>
            <a:gs pos="0">
              <a:schemeClr val="accent4">
                <a:shade val="85000"/>
                <a:satMod val="130000"/>
              </a:schemeClr>
            </a:gs>
            <a:gs pos="34000">
              <a:schemeClr val="accent4">
                <a:shade val="87000"/>
                <a:satMod val="125000"/>
              </a:schemeClr>
            </a:gs>
            <a:gs pos="70000">
              <a:schemeClr val="accent4">
                <a:tint val="100000"/>
                <a:shade val="90000"/>
                <a:satMod val="130000"/>
              </a:schemeClr>
            </a:gs>
            <a:gs pos="100000">
              <a:schemeClr val="accent4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4</a:t>
          </a:r>
        </a:p>
      </dsp:txBody>
      <dsp:txXfrm>
        <a:off x="1030789" y="1389389"/>
        <a:ext cx="281943" cy="281943"/>
      </dsp:txXfrm>
    </dsp:sp>
    <dsp:sp modelId="{BD09935D-D8CB-4275-8400-44EC74F8E835}">
      <dsp:nvSpPr>
        <dsp:cNvPr id="0" name=""/>
        <dsp:cNvSpPr/>
      </dsp:nvSpPr>
      <dsp:spPr>
        <a:xfrm rot="10800000">
          <a:off x="822453" y="1463075"/>
          <a:ext cx="105959" cy="1345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 rot="10800000">
        <a:off x="854241" y="1489989"/>
        <a:ext cx="74171" cy="80743"/>
      </dsp:txXfrm>
    </dsp:sp>
    <dsp:sp modelId="{AF73049B-5B8E-4CB6-98D1-6D5822EFD192}">
      <dsp:nvSpPr>
        <dsp:cNvPr id="0" name=""/>
        <dsp:cNvSpPr/>
      </dsp:nvSpPr>
      <dsp:spPr>
        <a:xfrm>
          <a:off x="373742" y="1330996"/>
          <a:ext cx="398729" cy="3987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5</a:t>
          </a:r>
        </a:p>
      </dsp:txBody>
      <dsp:txXfrm>
        <a:off x="432135" y="1389389"/>
        <a:ext cx="281943" cy="281943"/>
      </dsp:txXfrm>
    </dsp:sp>
    <dsp:sp modelId="{F0135D69-6CDF-479B-AB36-76BE2D184E66}">
      <dsp:nvSpPr>
        <dsp:cNvPr id="0" name=""/>
        <dsp:cNvSpPr/>
      </dsp:nvSpPr>
      <dsp:spPr>
        <a:xfrm rot="13885714">
          <a:off x="335370" y="1231396"/>
          <a:ext cx="105959" cy="1345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 rot="10800000">
        <a:off x="361174" y="1270736"/>
        <a:ext cx="74171" cy="80743"/>
      </dsp:txXfrm>
    </dsp:sp>
    <dsp:sp modelId="{B790A77B-22DF-4FE2-8F01-989A6843F5EC}">
      <dsp:nvSpPr>
        <dsp:cNvPr id="0" name=""/>
        <dsp:cNvSpPr/>
      </dsp:nvSpPr>
      <dsp:spPr>
        <a:xfrm>
          <a:off x="488" y="862949"/>
          <a:ext cx="398729" cy="3987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6</a:t>
          </a:r>
        </a:p>
      </dsp:txBody>
      <dsp:txXfrm>
        <a:off x="58881" y="921342"/>
        <a:ext cx="281943" cy="281943"/>
      </dsp:txXfrm>
    </dsp:sp>
    <dsp:sp modelId="{35C09833-E41A-4B14-A159-92CB968A81C9}">
      <dsp:nvSpPr>
        <dsp:cNvPr id="0" name=""/>
        <dsp:cNvSpPr/>
      </dsp:nvSpPr>
      <dsp:spPr>
        <a:xfrm rot="16971429">
          <a:off x="212812" y="706130"/>
          <a:ext cx="105959" cy="1345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25169" y="748540"/>
        <a:ext cx="74171" cy="80743"/>
      </dsp:txXfrm>
    </dsp:sp>
    <dsp:sp modelId="{F48C7833-9D7D-477D-846D-B5E286CCFD7D}">
      <dsp:nvSpPr>
        <dsp:cNvPr id="0" name=""/>
        <dsp:cNvSpPr/>
      </dsp:nvSpPr>
      <dsp:spPr>
        <a:xfrm>
          <a:off x="133701" y="279306"/>
          <a:ext cx="398729" cy="3987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0</a:t>
          </a:r>
        </a:p>
      </dsp:txBody>
      <dsp:txXfrm>
        <a:off x="192094" y="337699"/>
        <a:ext cx="281943" cy="281943"/>
      </dsp:txXfrm>
    </dsp:sp>
    <dsp:sp modelId="{70E6D273-E68D-4585-B613-E6B81ADDF88A}">
      <dsp:nvSpPr>
        <dsp:cNvPr id="0" name=""/>
        <dsp:cNvSpPr/>
      </dsp:nvSpPr>
      <dsp:spPr>
        <a:xfrm rot="20057143">
          <a:off x="547068" y="282813"/>
          <a:ext cx="105959" cy="1345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548642" y="316623"/>
        <a:ext cx="74171" cy="8074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B2F90-5409-4918-A330-3A3885CA95FB}">
      <dsp:nvSpPr>
        <dsp:cNvPr id="0" name=""/>
        <dsp:cNvSpPr/>
      </dsp:nvSpPr>
      <dsp:spPr>
        <a:xfrm>
          <a:off x="733560" y="9765"/>
          <a:ext cx="277747" cy="277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</a:t>
          </a:r>
        </a:p>
      </dsp:txBody>
      <dsp:txXfrm>
        <a:off x="774235" y="50440"/>
        <a:ext cx="196397" cy="196397"/>
      </dsp:txXfrm>
    </dsp:sp>
    <dsp:sp modelId="{7EE0A78F-551D-479F-BC0B-105C8050E3C4}">
      <dsp:nvSpPr>
        <dsp:cNvPr id="0" name=""/>
        <dsp:cNvSpPr/>
      </dsp:nvSpPr>
      <dsp:spPr>
        <a:xfrm rot="981818">
          <a:off x="1033689" y="159994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034139" y="175611"/>
        <a:ext cx="51860" cy="56243"/>
      </dsp:txXfrm>
    </dsp:sp>
    <dsp:sp modelId="{B554ABC4-9FE3-451F-A1DC-BF4400A139C6}">
      <dsp:nvSpPr>
        <dsp:cNvPr id="0" name=""/>
        <dsp:cNvSpPr/>
      </dsp:nvSpPr>
      <dsp:spPr>
        <a:xfrm>
          <a:off x="1134182" y="127398"/>
          <a:ext cx="277747" cy="277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2</a:t>
          </a:r>
        </a:p>
      </dsp:txBody>
      <dsp:txXfrm>
        <a:off x="1174857" y="168073"/>
        <a:ext cx="196397" cy="196397"/>
      </dsp:txXfrm>
    </dsp:sp>
    <dsp:sp modelId="{06CF0B52-AD25-4910-A4BC-A435CD2134CA}">
      <dsp:nvSpPr>
        <dsp:cNvPr id="0" name=""/>
        <dsp:cNvSpPr/>
      </dsp:nvSpPr>
      <dsp:spPr>
        <a:xfrm rot="2945455">
          <a:off x="1371352" y="375593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75188" y="385942"/>
        <a:ext cx="51860" cy="56243"/>
      </dsp:txXfrm>
    </dsp:sp>
    <dsp:sp modelId="{0E17A144-2D6D-45BE-BECF-EB1C5A4DEA86}">
      <dsp:nvSpPr>
        <dsp:cNvPr id="0" name=""/>
        <dsp:cNvSpPr/>
      </dsp:nvSpPr>
      <dsp:spPr>
        <a:xfrm>
          <a:off x="1407608" y="442949"/>
          <a:ext cx="277747" cy="277747"/>
        </a:xfrm>
        <a:prstGeom prst="ellipse">
          <a:avLst/>
        </a:prstGeom>
        <a:gradFill rotWithShape="1">
          <a:gsLst>
            <a:gs pos="0">
              <a:schemeClr val="accent4">
                <a:shade val="85000"/>
                <a:satMod val="130000"/>
              </a:schemeClr>
            </a:gs>
            <a:gs pos="34000">
              <a:schemeClr val="accent4">
                <a:shade val="87000"/>
                <a:satMod val="125000"/>
              </a:schemeClr>
            </a:gs>
            <a:gs pos="70000">
              <a:schemeClr val="accent4">
                <a:tint val="100000"/>
                <a:shade val="90000"/>
                <a:satMod val="130000"/>
              </a:schemeClr>
            </a:gs>
            <a:gs pos="100000">
              <a:schemeClr val="accent4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3</a:t>
          </a:r>
        </a:p>
      </dsp:txBody>
      <dsp:txXfrm>
        <a:off x="1448283" y="483624"/>
        <a:ext cx="196397" cy="196397"/>
      </dsp:txXfrm>
    </dsp:sp>
    <dsp:sp modelId="{2E1A5098-B674-4932-8937-F81C71955E93}">
      <dsp:nvSpPr>
        <dsp:cNvPr id="0" name=""/>
        <dsp:cNvSpPr/>
      </dsp:nvSpPr>
      <dsp:spPr>
        <a:xfrm rot="4909091">
          <a:off x="1538851" y="739520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548382" y="747268"/>
        <a:ext cx="51860" cy="56243"/>
      </dsp:txXfrm>
    </dsp:sp>
    <dsp:sp modelId="{BEC6016E-75A5-44F0-A494-24EFD7B7253C}">
      <dsp:nvSpPr>
        <dsp:cNvPr id="0" name=""/>
        <dsp:cNvSpPr/>
      </dsp:nvSpPr>
      <dsp:spPr>
        <a:xfrm>
          <a:off x="1467030" y="856234"/>
          <a:ext cx="277747" cy="277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4</a:t>
          </a:r>
        </a:p>
      </dsp:txBody>
      <dsp:txXfrm>
        <a:off x="1507705" y="896909"/>
        <a:ext cx="196397" cy="196397"/>
      </dsp:txXfrm>
    </dsp:sp>
    <dsp:sp modelId="{BD09935D-D8CB-4275-8400-44EC74F8E835}">
      <dsp:nvSpPr>
        <dsp:cNvPr id="0" name=""/>
        <dsp:cNvSpPr/>
      </dsp:nvSpPr>
      <dsp:spPr>
        <a:xfrm rot="6872727">
          <a:off x="1483006" y="1136232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498736" y="1144871"/>
        <a:ext cx="51860" cy="56243"/>
      </dsp:txXfrm>
    </dsp:sp>
    <dsp:sp modelId="{AF73049B-5B8E-4CB6-98D1-6D5822EFD192}">
      <dsp:nvSpPr>
        <dsp:cNvPr id="0" name=""/>
        <dsp:cNvSpPr/>
      </dsp:nvSpPr>
      <dsp:spPr>
        <a:xfrm>
          <a:off x="1293580" y="1236036"/>
          <a:ext cx="277747" cy="277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5</a:t>
          </a:r>
        </a:p>
      </dsp:txBody>
      <dsp:txXfrm>
        <a:off x="1334255" y="1276711"/>
        <a:ext cx="196397" cy="196397"/>
      </dsp:txXfrm>
    </dsp:sp>
    <dsp:sp modelId="{F0135D69-6CDF-479B-AB36-76BE2D184E66}">
      <dsp:nvSpPr>
        <dsp:cNvPr id="0" name=""/>
        <dsp:cNvSpPr/>
      </dsp:nvSpPr>
      <dsp:spPr>
        <a:xfrm rot="8836364">
          <a:off x="1221548" y="1439775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242010" y="1452515"/>
        <a:ext cx="51860" cy="56243"/>
      </dsp:txXfrm>
    </dsp:sp>
    <dsp:sp modelId="{9CDC0BF7-7DC8-4112-86AF-7B2CBDCF2041}">
      <dsp:nvSpPr>
        <dsp:cNvPr id="0" name=""/>
        <dsp:cNvSpPr/>
      </dsp:nvSpPr>
      <dsp:spPr>
        <a:xfrm>
          <a:off x="942327" y="1461773"/>
          <a:ext cx="277747" cy="277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6</a:t>
          </a:r>
        </a:p>
      </dsp:txBody>
      <dsp:txXfrm>
        <a:off x="983002" y="1502448"/>
        <a:ext cx="196397" cy="196397"/>
      </dsp:txXfrm>
    </dsp:sp>
    <dsp:sp modelId="{ECBD404D-B7DF-484B-991E-2C5C4ED562BE}">
      <dsp:nvSpPr>
        <dsp:cNvPr id="0" name=""/>
        <dsp:cNvSpPr/>
      </dsp:nvSpPr>
      <dsp:spPr>
        <a:xfrm rot="10800000">
          <a:off x="837487" y="1553777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859713" y="1572525"/>
        <a:ext cx="51860" cy="56243"/>
      </dsp:txXfrm>
    </dsp:sp>
    <dsp:sp modelId="{26A79F26-6D93-4427-AA86-2764A4C28D8B}">
      <dsp:nvSpPr>
        <dsp:cNvPr id="0" name=""/>
        <dsp:cNvSpPr/>
      </dsp:nvSpPr>
      <dsp:spPr>
        <a:xfrm>
          <a:off x="524793" y="1461773"/>
          <a:ext cx="277747" cy="277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7</a:t>
          </a:r>
        </a:p>
      </dsp:txBody>
      <dsp:txXfrm>
        <a:off x="565468" y="1502448"/>
        <a:ext cx="196397" cy="196397"/>
      </dsp:txXfrm>
    </dsp:sp>
    <dsp:sp modelId="{D1446F9B-2D17-4883-94BE-BA91C76E19E1}">
      <dsp:nvSpPr>
        <dsp:cNvPr id="0" name=""/>
        <dsp:cNvSpPr/>
      </dsp:nvSpPr>
      <dsp:spPr>
        <a:xfrm rot="12763636">
          <a:off x="452761" y="1442042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473223" y="1466798"/>
        <a:ext cx="51860" cy="56243"/>
      </dsp:txXfrm>
    </dsp:sp>
    <dsp:sp modelId="{A740426D-F4B0-47B2-87A0-BFBBAF0AEA82}">
      <dsp:nvSpPr>
        <dsp:cNvPr id="0" name=""/>
        <dsp:cNvSpPr/>
      </dsp:nvSpPr>
      <dsp:spPr>
        <a:xfrm>
          <a:off x="173541" y="1236036"/>
          <a:ext cx="277747" cy="277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8</a:t>
          </a:r>
        </a:p>
      </dsp:txBody>
      <dsp:txXfrm>
        <a:off x="214216" y="1276711"/>
        <a:ext cx="196397" cy="196397"/>
      </dsp:txXfrm>
    </dsp:sp>
    <dsp:sp modelId="{90D57764-50D9-4ED1-93C7-AA75CC5BFAB8}">
      <dsp:nvSpPr>
        <dsp:cNvPr id="0" name=""/>
        <dsp:cNvSpPr/>
      </dsp:nvSpPr>
      <dsp:spPr>
        <a:xfrm rot="14727273">
          <a:off x="189517" y="1140046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05247" y="1168903"/>
        <a:ext cx="51860" cy="56243"/>
      </dsp:txXfrm>
    </dsp:sp>
    <dsp:sp modelId="{E5D08AA4-F912-4C8D-824D-18ACE41DFB15}">
      <dsp:nvSpPr>
        <dsp:cNvPr id="0" name=""/>
        <dsp:cNvSpPr/>
      </dsp:nvSpPr>
      <dsp:spPr>
        <a:xfrm>
          <a:off x="91" y="856234"/>
          <a:ext cx="277747" cy="277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9</a:t>
          </a:r>
        </a:p>
      </dsp:txBody>
      <dsp:txXfrm>
        <a:off x="40766" y="896909"/>
        <a:ext cx="196397" cy="196397"/>
      </dsp:txXfrm>
    </dsp:sp>
    <dsp:sp modelId="{F1BB7C9D-EDAB-46DD-9516-66D6519BC2C9}">
      <dsp:nvSpPr>
        <dsp:cNvPr id="0" name=""/>
        <dsp:cNvSpPr/>
      </dsp:nvSpPr>
      <dsp:spPr>
        <a:xfrm rot="16690909">
          <a:off x="131333" y="743671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40864" y="773419"/>
        <a:ext cx="51860" cy="56243"/>
      </dsp:txXfrm>
    </dsp:sp>
    <dsp:sp modelId="{A48998F4-0BD0-4B68-9CBF-65029E06CCE8}">
      <dsp:nvSpPr>
        <dsp:cNvPr id="0" name=""/>
        <dsp:cNvSpPr/>
      </dsp:nvSpPr>
      <dsp:spPr>
        <a:xfrm>
          <a:off x="59512" y="442949"/>
          <a:ext cx="277747" cy="277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10</a:t>
          </a:r>
        </a:p>
      </dsp:txBody>
      <dsp:txXfrm>
        <a:off x="100187" y="483624"/>
        <a:ext cx="196397" cy="196397"/>
      </dsp:txXfrm>
    </dsp:sp>
    <dsp:sp modelId="{2101CE09-4336-4724-9D54-C3DBED6666B7}">
      <dsp:nvSpPr>
        <dsp:cNvPr id="0" name=""/>
        <dsp:cNvSpPr/>
      </dsp:nvSpPr>
      <dsp:spPr>
        <a:xfrm rot="18654545">
          <a:off x="296683" y="378762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0519" y="405909"/>
        <a:ext cx="51860" cy="56243"/>
      </dsp:txXfrm>
    </dsp:sp>
    <dsp:sp modelId="{7963517C-25D2-4FF1-9828-FF9871C41E49}">
      <dsp:nvSpPr>
        <dsp:cNvPr id="0" name=""/>
        <dsp:cNvSpPr/>
      </dsp:nvSpPr>
      <dsp:spPr>
        <a:xfrm>
          <a:off x="332939" y="127398"/>
          <a:ext cx="277747" cy="277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0</a:t>
          </a:r>
        </a:p>
      </dsp:txBody>
      <dsp:txXfrm>
        <a:off x="373614" y="168073"/>
        <a:ext cx="196397" cy="196397"/>
      </dsp:txXfrm>
    </dsp:sp>
    <dsp:sp modelId="{FA28C8EF-D56A-4AD6-AC77-F66F235EF0FA}">
      <dsp:nvSpPr>
        <dsp:cNvPr id="0" name=""/>
        <dsp:cNvSpPr/>
      </dsp:nvSpPr>
      <dsp:spPr>
        <a:xfrm rot="20618182">
          <a:off x="633068" y="161176"/>
          <a:ext cx="74086" cy="93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33518" y="183055"/>
        <a:ext cx="51860" cy="562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3B336-C915-4C33-800D-654D7258EB61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5563F-FCF0-41E8-BE9B-58C889376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35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44376"/>
            <a:ext cx="7565572" cy="542787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88664"/>
            <a:ext cx="724296" cy="365125"/>
          </a:xfrm>
        </p:spPr>
        <p:txBody>
          <a:bodyPr/>
          <a:lstStyle/>
          <a:p>
            <a:fld id="{211BF61E-F045-4DA4-AE9A-58D39C5EC2CD}" type="datetime1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88664"/>
            <a:ext cx="262345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7077308D-3EB6-42DC-BDA5-5B7D727A0560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8003737" y="282288"/>
            <a:ext cx="1834523" cy="7104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TextBox 18"/>
          <p:cNvSpPr txBox="1"/>
          <p:nvPr/>
        </p:nvSpPr>
        <p:spPr>
          <a:xfrm>
            <a:off x="700411" y="5010111"/>
            <a:ext cx="222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spc="300" dirty="0">
                <a:solidFill>
                  <a:srgbClr val="00ACD9"/>
                </a:solidFill>
                <a:latin typeface="Calibri" charset="0"/>
                <a:ea typeface="Calibri" charset="0"/>
                <a:cs typeface="Calibri" charset="0"/>
              </a:rPr>
              <a:t>PRESENTED BY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7762" y="5618701"/>
            <a:ext cx="562539" cy="1636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87028"/>
            <a:ext cx="776320" cy="19537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324346" y="5891251"/>
            <a:ext cx="1744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64160"/>
            <a:ext cx="9399784" cy="365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70CAE9-4850-469C-8B17-DBA093E4D97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97" r="7357"/>
          <a:stretch/>
        </p:blipFill>
        <p:spPr>
          <a:xfrm>
            <a:off x="652231" y="2995372"/>
            <a:ext cx="1957106" cy="91889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7DF673F-5922-46DB-9772-9F86FEB72D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8669" y="2995372"/>
            <a:ext cx="2646563" cy="93879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C562FC3-D4ED-414E-A505-E7B0570212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5201" y="2995372"/>
            <a:ext cx="2007604" cy="93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2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C80E606-B111-4A7C-8C5C-B6BFD99A81B3}" type="datetime1">
              <a:rPr lang="en-US" smtClean="0"/>
              <a:t>3/14/2018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</p:spPr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8003737" y="282288"/>
            <a:ext cx="1834523" cy="71041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TextBox 23"/>
          <p:cNvSpPr txBox="1"/>
          <p:nvPr/>
        </p:nvSpPr>
        <p:spPr>
          <a:xfrm>
            <a:off x="700411" y="5019736"/>
            <a:ext cx="222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spc="300" dirty="0">
                <a:solidFill>
                  <a:srgbClr val="00ACD9"/>
                </a:solidFill>
              </a:rPr>
              <a:t>PRESENTED BY</a:t>
            </a:r>
          </a:p>
        </p:txBody>
      </p:sp>
      <p:pic>
        <p:nvPicPr>
          <p:cNvPr id="30" name="Picture 29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626954"/>
            <a:ext cx="564475" cy="1636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0324346" y="5882090"/>
            <a:ext cx="1744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65DFDB2-30FA-4798-B8F1-EEF1D4631C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597" y="3003266"/>
            <a:ext cx="1289173" cy="9308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7073F65-165E-4DE0-A198-10C30C5F56F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659" r="12537"/>
          <a:stretch/>
        </p:blipFill>
        <p:spPr>
          <a:xfrm>
            <a:off x="2212040" y="2995372"/>
            <a:ext cx="1250065" cy="93879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71F9AF6-0594-4D5E-8452-A5668F58BC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0043" y="3000346"/>
            <a:ext cx="1970226" cy="96186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FA848DD-5A89-4E8C-A505-CC91F34C33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91312" y="3003265"/>
            <a:ext cx="863369" cy="96478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175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email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7"/>
            <a:ext cx="4626429" cy="30842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E783612-F26F-4C13-91E6-8376F0B78615}" type="datetime1">
              <a:rPr lang="en-US" smtClean="0"/>
              <a:t>3/14/2018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</p:spPr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8003737" y="282288"/>
            <a:ext cx="1834523" cy="71041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789245" y="2915627"/>
            <a:ext cx="2037083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/>
        </p:nvSpPr>
        <p:spPr>
          <a:xfrm>
            <a:off x="2865811" y="2915627"/>
            <a:ext cx="1345972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ectangle 21"/>
          <p:cNvSpPr/>
          <p:nvPr/>
        </p:nvSpPr>
        <p:spPr>
          <a:xfrm>
            <a:off x="4251265" y="2915627"/>
            <a:ext cx="3314307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Rectangle 22"/>
          <p:cNvSpPr/>
          <p:nvPr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TextBox 23"/>
          <p:cNvSpPr txBox="1"/>
          <p:nvPr/>
        </p:nvSpPr>
        <p:spPr>
          <a:xfrm>
            <a:off x="700411" y="5019736"/>
            <a:ext cx="222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spc="300" dirty="0">
                <a:solidFill>
                  <a:srgbClr val="00ACD9"/>
                </a:solidFill>
              </a:rPr>
              <a:t>PRESENTED BY</a:t>
            </a:r>
          </a:p>
        </p:txBody>
      </p:sp>
      <p:pic>
        <p:nvPicPr>
          <p:cNvPr id="30" name="Picture 29"/>
          <p:cNvPicPr>
            <a:picLocks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626954"/>
            <a:ext cx="564475" cy="1636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0324346" y="5882090"/>
            <a:ext cx="1744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87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"/>
            <a:ext cx="12192000" cy="87470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"/>
            <a:ext cx="4038961" cy="874708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3112603"/>
            <a:ext cx="12192000" cy="16952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6" y="5064546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88664"/>
            <a:ext cx="72429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53ADBC3-9722-44C1-8181-F0196F6A5EB3}" type="datetime1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27565" y="6488664"/>
            <a:ext cx="262345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7077308D-3EB6-42DC-BDA5-5B7D727A056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" y="3112607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960" y="4893378"/>
            <a:ext cx="8153043" cy="6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7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A 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screen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4597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0"/>
            <a:ext cx="4038963" cy="64597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3112603"/>
            <a:ext cx="12192000" cy="16952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6" y="5064546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88664"/>
            <a:ext cx="72429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03C126-AB41-4BE6-A794-5E0196AFF832}" type="datetime1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27565" y="6488664"/>
            <a:ext cx="262345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7077308D-3EB6-42DC-BDA5-5B7D727A056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" y="3112607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960" y="4893378"/>
            <a:ext cx="8153043" cy="6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1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B20FE5-EDF2-4486-898C-C4064CFA8F03}" type="datetime1">
              <a:rPr lang="en-US" smtClean="0"/>
              <a:t>3/14/2018</a:t>
            </a:fld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7077308D-3EB6-42DC-BDA5-5B7D727A056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0648" y="1441697"/>
            <a:ext cx="10058400" cy="33061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9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06E8110-66E1-4CA8-A29F-9C99A8A02303}" type="datetime1">
              <a:rPr lang="en-US" smtClean="0"/>
              <a:t>3/14/2018</a:t>
            </a:fld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7077308D-3EB6-42DC-BDA5-5B7D727A056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3CDABAE-8E88-4C78-83B6-46FED2B05B99}" type="datetime1">
              <a:rPr lang="en-US" smtClean="0"/>
              <a:t>3/14/2018</a:t>
            </a:fld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7077308D-3EB6-42DC-BDA5-5B7D727A056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1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N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44376"/>
            <a:ext cx="7565572" cy="542787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88664"/>
            <a:ext cx="724296" cy="365125"/>
          </a:xfrm>
        </p:spPr>
        <p:txBody>
          <a:bodyPr/>
          <a:lstStyle/>
          <a:p>
            <a:fld id="{A749FB45-F4EE-4F42-8086-4CF9C3E24123}" type="datetime1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88664"/>
            <a:ext cx="262345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7077308D-3EB6-42DC-BDA5-5B7D727A0560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8003737" y="282288"/>
            <a:ext cx="1834523" cy="7104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TextBox 18"/>
          <p:cNvSpPr txBox="1"/>
          <p:nvPr/>
        </p:nvSpPr>
        <p:spPr>
          <a:xfrm>
            <a:off x="700411" y="5010111"/>
            <a:ext cx="222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spc="300" dirty="0">
                <a:solidFill>
                  <a:srgbClr val="00ACD9"/>
                </a:solidFill>
                <a:latin typeface="Calibri" charset="0"/>
                <a:ea typeface="Calibri" charset="0"/>
                <a:cs typeface="Calibri" charset="0"/>
              </a:rPr>
              <a:t>PRESENTED BY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7762" y="5618701"/>
            <a:ext cx="562539" cy="1636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87028"/>
            <a:ext cx="776320" cy="19537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324346" y="5891251"/>
            <a:ext cx="1744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64160"/>
            <a:ext cx="9399784" cy="365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76A2BF-5327-43D6-804F-BA4CB441ED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597" y="3003266"/>
            <a:ext cx="1289173" cy="9308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1565D2-DC68-4440-BF92-3CE27101DD6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659" r="12537"/>
          <a:stretch/>
        </p:blipFill>
        <p:spPr>
          <a:xfrm>
            <a:off x="2212040" y="2995372"/>
            <a:ext cx="1250065" cy="93879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BB3D8E-7339-45C9-A1D2-5C46AD9C6C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0043" y="3000346"/>
            <a:ext cx="1970226" cy="9618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39BE9B-DC9D-462E-83BE-3266F246AC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91312" y="3003265"/>
            <a:ext cx="863369" cy="96478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1538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email">
            <a:alphaModFix amt="3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7565572" cy="396440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88664"/>
            <a:ext cx="724296" cy="365125"/>
          </a:xfrm>
        </p:spPr>
        <p:txBody>
          <a:bodyPr/>
          <a:lstStyle/>
          <a:p>
            <a:fld id="{E7E298FA-EDEC-453C-9B09-F1608435766F}" type="datetime1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88664"/>
            <a:ext cx="262345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7077308D-3EB6-42DC-BDA5-5B7D727A0560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8003737" y="282288"/>
            <a:ext cx="1834523" cy="7104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789245" y="2915627"/>
            <a:ext cx="2037083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/>
        </p:nvSpPr>
        <p:spPr>
          <a:xfrm>
            <a:off x="2865811" y="2915627"/>
            <a:ext cx="1345972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angle 16"/>
          <p:cNvSpPr/>
          <p:nvPr/>
        </p:nvSpPr>
        <p:spPr>
          <a:xfrm>
            <a:off x="4251265" y="2915627"/>
            <a:ext cx="3314307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TextBox 18"/>
          <p:cNvSpPr txBox="1"/>
          <p:nvPr/>
        </p:nvSpPr>
        <p:spPr>
          <a:xfrm>
            <a:off x="700411" y="5010111"/>
            <a:ext cx="222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spc="300" dirty="0">
                <a:solidFill>
                  <a:srgbClr val="00ACD9"/>
                </a:solidFill>
                <a:latin typeface="Calibri" charset="0"/>
                <a:ea typeface="Calibri" charset="0"/>
                <a:cs typeface="Calibri" charset="0"/>
              </a:rPr>
              <a:t>PRESENTED BY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7762" y="5618701"/>
            <a:ext cx="562539" cy="1636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87028"/>
            <a:ext cx="776320" cy="19537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324346" y="5891251"/>
            <a:ext cx="1744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64160"/>
            <a:ext cx="9399784" cy="3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0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874708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3112607"/>
            <a:ext cx="12192000" cy="1690255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927563" y="0"/>
            <a:ext cx="8264439" cy="6858000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6" y="5064546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88664"/>
            <a:ext cx="724296" cy="365125"/>
          </a:xfrm>
        </p:spPr>
        <p:txBody>
          <a:bodyPr/>
          <a:lstStyle/>
          <a:p>
            <a:fld id="{ED2A8B7C-B358-4AD8-AE37-8A5D9D596816}" type="datetime1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27565" y="6488664"/>
            <a:ext cx="262345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7077308D-3EB6-42DC-BDA5-5B7D727A056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" y="3112607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565" y="4893378"/>
            <a:ext cx="8264435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A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email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22"/>
          <a:stretch/>
        </p:blipFill>
        <p:spPr>
          <a:xfrm>
            <a:off x="0" y="0"/>
            <a:ext cx="12192000" cy="55473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3112607"/>
            <a:ext cx="12192000" cy="1690255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927563" y="0"/>
            <a:ext cx="8264439" cy="6858000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6" y="5064546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88664"/>
            <a:ext cx="724296" cy="365125"/>
          </a:xfrm>
        </p:spPr>
        <p:txBody>
          <a:bodyPr/>
          <a:lstStyle/>
          <a:p>
            <a:fld id="{C2F457AD-1D1A-4A26-8741-DDA7D7DC62ED}" type="datetime1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27565" y="6488664"/>
            <a:ext cx="262345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7077308D-3EB6-42DC-BDA5-5B7D727A056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" y="3112607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565" y="4893378"/>
            <a:ext cx="8264435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6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465C5-9B9F-4B32-A5A3-52F6D978B48A}" type="datetime1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308D-3EB6-42DC-BDA5-5B7D727A0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45A05-E25D-49F3-BEE5-33F1689C2067}" type="datetime1">
              <a:rPr lang="en-US" smtClean="0"/>
              <a:t>3/14/2018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308D-3EB6-42DC-BDA5-5B7D727A0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4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867FC-2EAF-430D-A5A8-53709207D308}" type="datetime1">
              <a:rPr lang="en-US" smtClean="0"/>
              <a:t>3/14/2018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308D-3EB6-42DC-BDA5-5B7D727A0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1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E5A3DF1-00E4-4E19-9F9F-808A5A3B9EA6}" type="datetime1">
              <a:rPr lang="en-US" smtClean="0"/>
              <a:t>3/14/2018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</p:spPr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8003737" y="282288"/>
            <a:ext cx="1834523" cy="71041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TextBox 23"/>
          <p:cNvSpPr txBox="1"/>
          <p:nvPr/>
        </p:nvSpPr>
        <p:spPr>
          <a:xfrm>
            <a:off x="700411" y="5019736"/>
            <a:ext cx="222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spc="300" dirty="0">
                <a:solidFill>
                  <a:srgbClr val="00ACD9"/>
                </a:solidFill>
              </a:rPr>
              <a:t>PRESENTED BY</a:t>
            </a:r>
          </a:p>
        </p:txBody>
      </p:sp>
      <p:pic>
        <p:nvPicPr>
          <p:cNvPr id="30" name="Picture 29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626954"/>
            <a:ext cx="564475" cy="1636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0324346" y="5882090"/>
            <a:ext cx="1744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96F0A3-C4EF-4F95-BB61-7E1AE3BD0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051" y="2973837"/>
            <a:ext cx="6706181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3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3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7695949-408A-47BD-9E89-63E2563230DA}" type="datetime1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fld id="{7077308D-3EB6-42DC-BDA5-5B7D727A056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400" b="0" i="0" kern="1200" spc="100" baseline="0">
          <a:solidFill>
            <a:schemeClr val="bg1"/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8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18" Type="http://schemas.openxmlformats.org/officeDocument/2006/relationships/diagramLayout" Target="../diagrams/layout7.xml"/><Relationship Id="rId26" Type="http://schemas.microsoft.com/office/2007/relationships/diagramDrawing" Target="../diagrams/drawing8.xml"/><Relationship Id="rId3" Type="http://schemas.openxmlformats.org/officeDocument/2006/relationships/diagramLayout" Target="../diagrams/layout4.xml"/><Relationship Id="rId21" Type="http://schemas.microsoft.com/office/2007/relationships/diagramDrawing" Target="../diagrams/drawing7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17" Type="http://schemas.openxmlformats.org/officeDocument/2006/relationships/diagramData" Target="../diagrams/data7.xml"/><Relationship Id="rId25" Type="http://schemas.openxmlformats.org/officeDocument/2006/relationships/diagramColors" Target="../diagrams/colors8.xml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20" Type="http://schemas.openxmlformats.org/officeDocument/2006/relationships/diagramColors" Target="../diagrams/colors7.xml"/><Relationship Id="rId29" Type="http://schemas.openxmlformats.org/officeDocument/2006/relationships/diagramQuickStyle" Target="../diagrams/quickStyle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24" Type="http://schemas.openxmlformats.org/officeDocument/2006/relationships/diagramQuickStyle" Target="../diagrams/quickStyle8.xml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23" Type="http://schemas.openxmlformats.org/officeDocument/2006/relationships/diagramLayout" Target="../diagrams/layout8.xml"/><Relationship Id="rId28" Type="http://schemas.openxmlformats.org/officeDocument/2006/relationships/diagramLayout" Target="../diagrams/layout9.xml"/><Relationship Id="rId10" Type="http://schemas.openxmlformats.org/officeDocument/2006/relationships/diagramColors" Target="../diagrams/colors5.xml"/><Relationship Id="rId19" Type="http://schemas.openxmlformats.org/officeDocument/2006/relationships/diagramQuickStyle" Target="../diagrams/quickStyle7.xml"/><Relationship Id="rId31" Type="http://schemas.microsoft.com/office/2007/relationships/diagramDrawing" Target="../diagrams/drawing9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Relationship Id="rId22" Type="http://schemas.openxmlformats.org/officeDocument/2006/relationships/diagramData" Target="../diagrams/data8.xml"/><Relationship Id="rId27" Type="http://schemas.openxmlformats.org/officeDocument/2006/relationships/diagramData" Target="../diagrams/data9.xml"/><Relationship Id="rId30" Type="http://schemas.openxmlformats.org/officeDocument/2006/relationships/diagramColors" Target="../diagrams/colors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diagramLayout" Target="../diagrams/layout12.xml"/><Relationship Id="rId18" Type="http://schemas.openxmlformats.org/officeDocument/2006/relationships/diagramLayout" Target="../diagrams/layout13.xml"/><Relationship Id="rId26" Type="http://schemas.microsoft.com/office/2007/relationships/diagramDrawing" Target="../diagrams/drawing14.xml"/><Relationship Id="rId3" Type="http://schemas.openxmlformats.org/officeDocument/2006/relationships/diagramLayout" Target="../diagrams/layout10.xml"/><Relationship Id="rId21" Type="http://schemas.microsoft.com/office/2007/relationships/diagramDrawing" Target="../diagrams/drawing13.xml"/><Relationship Id="rId7" Type="http://schemas.openxmlformats.org/officeDocument/2006/relationships/diagramData" Target="../diagrams/data11.xml"/><Relationship Id="rId12" Type="http://schemas.openxmlformats.org/officeDocument/2006/relationships/diagramData" Target="../diagrams/data12.xml"/><Relationship Id="rId17" Type="http://schemas.openxmlformats.org/officeDocument/2006/relationships/diagramData" Target="../diagrams/data13.xml"/><Relationship Id="rId25" Type="http://schemas.openxmlformats.org/officeDocument/2006/relationships/diagramColors" Target="../diagrams/colors14.xml"/><Relationship Id="rId2" Type="http://schemas.openxmlformats.org/officeDocument/2006/relationships/diagramData" Target="../diagrams/data10.xml"/><Relationship Id="rId16" Type="http://schemas.microsoft.com/office/2007/relationships/diagramDrawing" Target="../diagrams/drawing12.xml"/><Relationship Id="rId20" Type="http://schemas.openxmlformats.org/officeDocument/2006/relationships/diagramColors" Target="../diagrams/colors13.xml"/><Relationship Id="rId29" Type="http://schemas.openxmlformats.org/officeDocument/2006/relationships/diagramQuickStyle" Target="../diagrams/quickStyle1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24" Type="http://schemas.openxmlformats.org/officeDocument/2006/relationships/diagramQuickStyle" Target="../diagrams/quickStyle14.xml"/><Relationship Id="rId5" Type="http://schemas.openxmlformats.org/officeDocument/2006/relationships/diagramColors" Target="../diagrams/colors10.xml"/><Relationship Id="rId15" Type="http://schemas.openxmlformats.org/officeDocument/2006/relationships/diagramColors" Target="../diagrams/colors12.xml"/><Relationship Id="rId23" Type="http://schemas.openxmlformats.org/officeDocument/2006/relationships/diagramLayout" Target="../diagrams/layout14.xml"/><Relationship Id="rId28" Type="http://schemas.openxmlformats.org/officeDocument/2006/relationships/diagramLayout" Target="../diagrams/layout15.xml"/><Relationship Id="rId10" Type="http://schemas.openxmlformats.org/officeDocument/2006/relationships/diagramColors" Target="../diagrams/colors11.xml"/><Relationship Id="rId19" Type="http://schemas.openxmlformats.org/officeDocument/2006/relationships/diagramQuickStyle" Target="../diagrams/quickStyle13.xml"/><Relationship Id="rId31" Type="http://schemas.microsoft.com/office/2007/relationships/diagramDrawing" Target="../diagrams/drawing15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Relationship Id="rId14" Type="http://schemas.openxmlformats.org/officeDocument/2006/relationships/diagramQuickStyle" Target="../diagrams/quickStyle12.xml"/><Relationship Id="rId22" Type="http://schemas.openxmlformats.org/officeDocument/2006/relationships/diagramData" Target="../diagrams/data14.xml"/><Relationship Id="rId27" Type="http://schemas.openxmlformats.org/officeDocument/2006/relationships/diagramData" Target="../diagrams/data15.xml"/><Relationship Id="rId30" Type="http://schemas.openxmlformats.org/officeDocument/2006/relationships/diagramColors" Target="../diagrams/colors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13" Type="http://schemas.openxmlformats.org/officeDocument/2006/relationships/diagramLayout" Target="../diagrams/layout18.xml"/><Relationship Id="rId18" Type="http://schemas.openxmlformats.org/officeDocument/2006/relationships/diagramLayout" Target="../diagrams/layout19.xml"/><Relationship Id="rId26" Type="http://schemas.microsoft.com/office/2007/relationships/diagramDrawing" Target="../diagrams/drawing20.xml"/><Relationship Id="rId3" Type="http://schemas.openxmlformats.org/officeDocument/2006/relationships/diagramLayout" Target="../diagrams/layout16.xml"/><Relationship Id="rId21" Type="http://schemas.microsoft.com/office/2007/relationships/diagramDrawing" Target="../diagrams/drawing19.xml"/><Relationship Id="rId7" Type="http://schemas.openxmlformats.org/officeDocument/2006/relationships/diagramData" Target="../diagrams/data17.xml"/><Relationship Id="rId12" Type="http://schemas.openxmlformats.org/officeDocument/2006/relationships/diagramData" Target="../diagrams/data18.xml"/><Relationship Id="rId17" Type="http://schemas.openxmlformats.org/officeDocument/2006/relationships/diagramData" Target="../diagrams/data19.xml"/><Relationship Id="rId25" Type="http://schemas.openxmlformats.org/officeDocument/2006/relationships/diagramColors" Target="../diagrams/colors20.xml"/><Relationship Id="rId2" Type="http://schemas.openxmlformats.org/officeDocument/2006/relationships/diagramData" Target="../diagrams/data16.xml"/><Relationship Id="rId16" Type="http://schemas.microsoft.com/office/2007/relationships/diagramDrawing" Target="../diagrams/drawing18.xml"/><Relationship Id="rId20" Type="http://schemas.openxmlformats.org/officeDocument/2006/relationships/diagramColors" Target="../diagrams/colors19.xml"/><Relationship Id="rId29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6.xml"/><Relationship Id="rId11" Type="http://schemas.microsoft.com/office/2007/relationships/diagramDrawing" Target="../diagrams/drawing17.xml"/><Relationship Id="rId24" Type="http://schemas.openxmlformats.org/officeDocument/2006/relationships/diagramQuickStyle" Target="../diagrams/quickStyle20.xml"/><Relationship Id="rId5" Type="http://schemas.openxmlformats.org/officeDocument/2006/relationships/diagramColors" Target="../diagrams/colors16.xml"/><Relationship Id="rId15" Type="http://schemas.openxmlformats.org/officeDocument/2006/relationships/diagramColors" Target="../diagrams/colors18.xml"/><Relationship Id="rId23" Type="http://schemas.openxmlformats.org/officeDocument/2006/relationships/diagramLayout" Target="../diagrams/layout20.xml"/><Relationship Id="rId28" Type="http://schemas.openxmlformats.org/officeDocument/2006/relationships/diagramLayout" Target="../diagrams/layout21.xml"/><Relationship Id="rId10" Type="http://schemas.openxmlformats.org/officeDocument/2006/relationships/diagramColors" Target="../diagrams/colors17.xml"/><Relationship Id="rId19" Type="http://schemas.openxmlformats.org/officeDocument/2006/relationships/diagramQuickStyle" Target="../diagrams/quickStyle19.xml"/><Relationship Id="rId31" Type="http://schemas.microsoft.com/office/2007/relationships/diagramDrawing" Target="../diagrams/drawing21.xml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7.xml"/><Relationship Id="rId14" Type="http://schemas.openxmlformats.org/officeDocument/2006/relationships/diagramQuickStyle" Target="../diagrams/quickStyle18.xml"/><Relationship Id="rId22" Type="http://schemas.openxmlformats.org/officeDocument/2006/relationships/diagramData" Target="../diagrams/data20.xml"/><Relationship Id="rId27" Type="http://schemas.openxmlformats.org/officeDocument/2006/relationships/diagramData" Target="../diagrams/data21.xml"/><Relationship Id="rId30" Type="http://schemas.openxmlformats.org/officeDocument/2006/relationships/diagramColors" Target="../diagrams/colors2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3.xml"/><Relationship Id="rId13" Type="http://schemas.openxmlformats.org/officeDocument/2006/relationships/diagramLayout" Target="../diagrams/layout24.xml"/><Relationship Id="rId18" Type="http://schemas.openxmlformats.org/officeDocument/2006/relationships/diagramLayout" Target="../diagrams/layout25.xml"/><Relationship Id="rId26" Type="http://schemas.microsoft.com/office/2007/relationships/diagramDrawing" Target="../diagrams/drawing26.xml"/><Relationship Id="rId3" Type="http://schemas.openxmlformats.org/officeDocument/2006/relationships/diagramLayout" Target="../diagrams/layout22.xml"/><Relationship Id="rId21" Type="http://schemas.microsoft.com/office/2007/relationships/diagramDrawing" Target="../diagrams/drawing25.xml"/><Relationship Id="rId7" Type="http://schemas.openxmlformats.org/officeDocument/2006/relationships/diagramData" Target="../diagrams/data23.xml"/><Relationship Id="rId12" Type="http://schemas.openxmlformats.org/officeDocument/2006/relationships/diagramData" Target="../diagrams/data24.xml"/><Relationship Id="rId17" Type="http://schemas.openxmlformats.org/officeDocument/2006/relationships/diagramData" Target="../diagrams/data25.xml"/><Relationship Id="rId25" Type="http://schemas.openxmlformats.org/officeDocument/2006/relationships/diagramColors" Target="../diagrams/colors26.xml"/><Relationship Id="rId2" Type="http://schemas.openxmlformats.org/officeDocument/2006/relationships/diagramData" Target="../diagrams/data22.xml"/><Relationship Id="rId16" Type="http://schemas.microsoft.com/office/2007/relationships/diagramDrawing" Target="../diagrams/drawing24.xml"/><Relationship Id="rId20" Type="http://schemas.openxmlformats.org/officeDocument/2006/relationships/diagramColors" Target="../diagrams/colors25.xml"/><Relationship Id="rId29" Type="http://schemas.openxmlformats.org/officeDocument/2006/relationships/diagramQuickStyle" Target="../diagrams/quickStyle2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2.xml"/><Relationship Id="rId11" Type="http://schemas.microsoft.com/office/2007/relationships/diagramDrawing" Target="../diagrams/drawing23.xml"/><Relationship Id="rId24" Type="http://schemas.openxmlformats.org/officeDocument/2006/relationships/diagramQuickStyle" Target="../diagrams/quickStyle26.xml"/><Relationship Id="rId5" Type="http://schemas.openxmlformats.org/officeDocument/2006/relationships/diagramColors" Target="../diagrams/colors22.xml"/><Relationship Id="rId15" Type="http://schemas.openxmlformats.org/officeDocument/2006/relationships/diagramColors" Target="../diagrams/colors24.xml"/><Relationship Id="rId23" Type="http://schemas.openxmlformats.org/officeDocument/2006/relationships/diagramLayout" Target="../diagrams/layout26.xml"/><Relationship Id="rId28" Type="http://schemas.openxmlformats.org/officeDocument/2006/relationships/diagramLayout" Target="../diagrams/layout27.xml"/><Relationship Id="rId10" Type="http://schemas.openxmlformats.org/officeDocument/2006/relationships/diagramColors" Target="../diagrams/colors23.xml"/><Relationship Id="rId19" Type="http://schemas.openxmlformats.org/officeDocument/2006/relationships/diagramQuickStyle" Target="../diagrams/quickStyle25.xml"/><Relationship Id="rId31" Type="http://schemas.microsoft.com/office/2007/relationships/diagramDrawing" Target="../diagrams/drawing27.xml"/><Relationship Id="rId4" Type="http://schemas.openxmlformats.org/officeDocument/2006/relationships/diagramQuickStyle" Target="../diagrams/quickStyle22.xml"/><Relationship Id="rId9" Type="http://schemas.openxmlformats.org/officeDocument/2006/relationships/diagramQuickStyle" Target="../diagrams/quickStyle23.xml"/><Relationship Id="rId14" Type="http://schemas.openxmlformats.org/officeDocument/2006/relationships/diagramQuickStyle" Target="../diagrams/quickStyle24.xml"/><Relationship Id="rId22" Type="http://schemas.openxmlformats.org/officeDocument/2006/relationships/diagramData" Target="../diagrams/data26.xml"/><Relationship Id="rId27" Type="http://schemas.openxmlformats.org/officeDocument/2006/relationships/diagramData" Target="../diagrams/data27.xml"/><Relationship Id="rId30" Type="http://schemas.openxmlformats.org/officeDocument/2006/relationships/diagramColors" Target="../diagrams/colors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microsoft.com/office/2007/relationships/hdphoto" Target="../media/hdphoto5.wdp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microsoft.com/office/2007/relationships/hdphoto" Target="../media/hdphoto8.wdp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3B52F-CDD1-48B1-B4E2-B3DA7631D3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Direct application of neuromorphic computing to numerical computing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50EA3D-DC82-4F14-9129-0A31ECFFC5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Brad Aimone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90833-2E69-4DA1-8E2F-00EB8DD07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308D-3EB6-42DC-BDA5-5B7D727A05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9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69161F-B257-44C9-A122-A887EC956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dimensional random walk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648" y="1429233"/>
            <a:ext cx="10666756" cy="5028362"/>
          </a:xfrm>
        </p:spPr>
        <p:txBody>
          <a:bodyPr>
            <a:normAutofit/>
          </a:bodyPr>
          <a:lstStyle/>
          <a:p>
            <a:r>
              <a:rPr lang="en-US" dirty="0"/>
              <a:t>Model: </a:t>
            </a:r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Stochastic Brownian motion </a:t>
            </a:r>
          </a:p>
          <a:p>
            <a:pPr lvl="1"/>
            <a:r>
              <a:rPr lang="en-US" dirty="0"/>
              <a:t>Particle can either move or not (1-D case: probability </a:t>
            </a:r>
            <a:r>
              <a:rPr lang="en-US" i="1" dirty="0"/>
              <a:t>p</a:t>
            </a:r>
            <a:r>
              <a:rPr lang="en-US" i="1" baseline="-25000" dirty="0"/>
              <a:t>1</a:t>
            </a:r>
            <a:r>
              <a:rPr lang="en-US" i="1" dirty="0"/>
              <a:t> </a:t>
            </a:r>
            <a:r>
              <a:rPr lang="en-US" dirty="0"/>
              <a:t>right or </a:t>
            </a:r>
            <a:r>
              <a:rPr lang="en-US" i="1" dirty="0"/>
              <a:t>p</a:t>
            </a:r>
            <a:r>
              <a:rPr lang="en-US" i="1" baseline="-25000" dirty="0"/>
              <a:t>2</a:t>
            </a:r>
            <a:r>
              <a:rPr lang="en-US" i="1" dirty="0"/>
              <a:t> </a:t>
            </a:r>
            <a:r>
              <a:rPr lang="en-US" dirty="0"/>
              <a:t>left, with 1-</a:t>
            </a:r>
            <a:r>
              <a:rPr lang="en-US" i="1" dirty="0"/>
              <a:t>p</a:t>
            </a:r>
            <a:r>
              <a:rPr lang="en-US" i="1" baseline="-25000" dirty="0"/>
              <a:t>1</a:t>
            </a:r>
            <a:r>
              <a:rPr lang="en-US" dirty="0"/>
              <a:t>-</a:t>
            </a:r>
            <a:r>
              <a:rPr lang="en-US" i="1" dirty="0"/>
              <a:t>p</a:t>
            </a:r>
            <a:r>
              <a:rPr lang="en-US" i="1" baseline="-25000" dirty="0"/>
              <a:t>2</a:t>
            </a:r>
            <a:r>
              <a:rPr lang="en-US" dirty="0"/>
              <a:t> for no move)</a:t>
            </a:r>
          </a:p>
          <a:p>
            <a:pPr lvl="1"/>
            <a:r>
              <a:rPr lang="en-US" dirty="0"/>
              <a:t>Approximating PDE solutions requires sampling over MANY particles</a:t>
            </a:r>
          </a:p>
          <a:p>
            <a:endParaRPr lang="en-US" dirty="0"/>
          </a:p>
          <a:p>
            <a:r>
              <a:rPr lang="en-US" dirty="0"/>
              <a:t>Goal: Ensemble of neurons that represent stochastic particles, such that</a:t>
            </a:r>
          </a:p>
          <a:p>
            <a:pPr lvl="1"/>
            <a:r>
              <a:rPr lang="en-US" dirty="0"/>
              <a:t>Efficient to update (randomly add / subtract value)</a:t>
            </a:r>
          </a:p>
          <a:p>
            <a:pPr lvl="1"/>
            <a:r>
              <a:rPr lang="en-US" dirty="0"/>
              <a:t>Has sparse representation</a:t>
            </a:r>
          </a:p>
          <a:p>
            <a:pPr lvl="1"/>
            <a:r>
              <a:rPr lang="en-US" dirty="0"/>
              <a:t>Requires few neurons</a:t>
            </a:r>
          </a:p>
          <a:p>
            <a:pPr lvl="1"/>
            <a:r>
              <a:rPr lang="en-US" dirty="0"/>
              <a:t>Scalable across multiple dimensions / multiple particles</a:t>
            </a:r>
          </a:p>
          <a:p>
            <a:pPr lvl="1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690A05-6B57-48F7-9BFB-20458BEA98D1}"/>
              </a:ext>
            </a:extLst>
          </p:cNvPr>
          <p:cNvGrpSpPr/>
          <p:nvPr/>
        </p:nvGrpSpPr>
        <p:grpSpPr>
          <a:xfrm>
            <a:off x="2689981" y="1410679"/>
            <a:ext cx="6405216" cy="1076307"/>
            <a:chOff x="2689981" y="1410679"/>
            <a:chExt cx="6405216" cy="1076307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2689981" y="1978001"/>
              <a:ext cx="6405216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892589" y="1729523"/>
              <a:ext cx="0" cy="496956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93241" y="1729523"/>
              <a:ext cx="0" cy="496956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493893" y="1729523"/>
              <a:ext cx="0" cy="496956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8294545" y="1729523"/>
              <a:ext cx="0" cy="496956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9095197" y="1729523"/>
              <a:ext cx="0" cy="496956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689981" y="1729523"/>
              <a:ext cx="0" cy="496956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490633" y="1729523"/>
              <a:ext cx="0" cy="496956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291285" y="1729523"/>
              <a:ext cx="0" cy="496956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091937" y="1729523"/>
              <a:ext cx="0" cy="496956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5798167" y="1873640"/>
              <a:ext cx="188843" cy="18884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/>
            <p:cNvCxnSpPr>
              <a:stCxn id="27" idx="7"/>
            </p:cNvCxnSpPr>
            <p:nvPr/>
          </p:nvCxnSpPr>
          <p:spPr>
            <a:xfrm flipV="1">
              <a:off x="5959355" y="1899891"/>
              <a:ext cx="733884" cy="140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7" idx="1"/>
            </p:cNvCxnSpPr>
            <p:nvPr/>
          </p:nvCxnSpPr>
          <p:spPr>
            <a:xfrm flipH="1" flipV="1">
              <a:off x="5091937" y="1898488"/>
              <a:ext cx="733885" cy="280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899416" y="1410679"/>
              <a:ext cx="412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bg1"/>
                  </a:solidFill>
                </a:rPr>
                <a:t>p</a:t>
              </a:r>
              <a:r>
                <a:rPr lang="en-US" b="1" i="1" baseline="-25000" dirty="0">
                  <a:solidFill>
                    <a:schemeClr val="bg1"/>
                  </a:solidFill>
                </a:rPr>
                <a:t>1</a:t>
              </a:r>
              <a:endParaRPr lang="en-US" b="1" i="1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516005" y="1410679"/>
              <a:ext cx="412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bg1"/>
                  </a:solidFill>
                </a:rPr>
                <a:t>p</a:t>
              </a:r>
              <a:r>
                <a:rPr lang="en-US" b="1" i="1" baseline="-25000" dirty="0">
                  <a:solidFill>
                    <a:schemeClr val="bg1"/>
                  </a:solidFill>
                </a:rPr>
                <a:t>2</a:t>
              </a:r>
              <a:endParaRPr lang="en-US" b="1" i="1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37607" y="2117654"/>
              <a:ext cx="944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bg1"/>
                  </a:solidFill>
                </a:rPr>
                <a:t>1-p</a:t>
              </a:r>
              <a:r>
                <a:rPr lang="en-US" b="1" i="1" baseline="-25000" dirty="0">
                  <a:solidFill>
                    <a:schemeClr val="bg1"/>
                  </a:solidFill>
                </a:rPr>
                <a:t>1</a:t>
              </a:r>
              <a:r>
                <a:rPr lang="en-US" b="1" i="1" dirty="0">
                  <a:solidFill>
                    <a:schemeClr val="bg1"/>
                  </a:solidFill>
                </a:rPr>
                <a:t>-p</a:t>
              </a:r>
              <a:r>
                <a:rPr lang="en-US" b="1" i="1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97EDEA-D778-4170-847F-F0F8257A5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308D-3EB6-42DC-BDA5-5B7D727A05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3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 for random walk neural implementations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74295"/>
            <a:ext cx="10515600" cy="4002667"/>
          </a:xfrm>
        </p:spPr>
        <p:txBody>
          <a:bodyPr>
            <a:normAutofit/>
          </a:bodyPr>
          <a:lstStyle/>
          <a:p>
            <a:r>
              <a:rPr lang="en-US" dirty="0"/>
              <a:t>Assume </a:t>
            </a:r>
            <a:r>
              <a:rPr lang="en-US" i="1" dirty="0"/>
              <a:t>k</a:t>
            </a:r>
            <a:r>
              <a:rPr lang="en-US" dirty="0"/>
              <a:t> x-locations that need to be resolved, need to track over </a:t>
            </a:r>
            <a:r>
              <a:rPr lang="en-US" i="1" dirty="0"/>
              <a:t>T</a:t>
            </a:r>
            <a:r>
              <a:rPr lang="en-US" dirty="0"/>
              <a:t> time steps</a:t>
            </a:r>
          </a:p>
          <a:p>
            <a:endParaRPr lang="en-US" dirty="0"/>
          </a:p>
          <a:p>
            <a:r>
              <a:rPr lang="en-US" dirty="0"/>
              <a:t>Memory</a:t>
            </a:r>
          </a:p>
          <a:p>
            <a:pPr lvl="1"/>
            <a:r>
              <a:rPr lang="en-US" dirty="0" err="1"/>
              <a:t>Position_Memory</a:t>
            </a:r>
            <a:r>
              <a:rPr lang="en-US" dirty="0"/>
              <a:t> = # neurons required to differentiate </a:t>
            </a:r>
            <a:r>
              <a:rPr lang="en-US" i="1" dirty="0"/>
              <a:t>k</a:t>
            </a:r>
            <a:r>
              <a:rPr lang="en-US" dirty="0"/>
              <a:t> locations</a:t>
            </a:r>
          </a:p>
          <a:p>
            <a:pPr lvl="1"/>
            <a:r>
              <a:rPr lang="en-US" dirty="0" err="1"/>
              <a:t>Conn_Memory</a:t>
            </a:r>
            <a:r>
              <a:rPr lang="en-US" dirty="0"/>
              <a:t> = # connections required in circuit</a:t>
            </a:r>
          </a:p>
          <a:p>
            <a:pPr lvl="1"/>
            <a:r>
              <a:rPr lang="en-US" dirty="0"/>
              <a:t>Neurons = Total # neurons required to operate model, including update machinery</a:t>
            </a:r>
          </a:p>
          <a:p>
            <a:r>
              <a:rPr lang="en-US" dirty="0"/>
              <a:t>Energy</a:t>
            </a:r>
          </a:p>
          <a:p>
            <a:pPr lvl="1"/>
            <a:r>
              <a:rPr lang="en-US" dirty="0" err="1"/>
              <a:t>Position_Energy</a:t>
            </a:r>
            <a:r>
              <a:rPr lang="en-US" dirty="0"/>
              <a:t> = # spikes required to represent current location</a:t>
            </a:r>
          </a:p>
          <a:p>
            <a:pPr lvl="1"/>
            <a:r>
              <a:rPr lang="en-US" dirty="0" err="1"/>
              <a:t>Update_Energy</a:t>
            </a:r>
            <a:r>
              <a:rPr lang="en-US" dirty="0"/>
              <a:t> = # spikes required to update location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A1C986D-1096-47CA-8DAF-5F0902AA2A97}"/>
              </a:ext>
            </a:extLst>
          </p:cNvPr>
          <p:cNvGrpSpPr/>
          <p:nvPr/>
        </p:nvGrpSpPr>
        <p:grpSpPr>
          <a:xfrm>
            <a:off x="2893392" y="950474"/>
            <a:ext cx="6405216" cy="1076307"/>
            <a:chOff x="2689981" y="1410679"/>
            <a:chExt cx="6405216" cy="107630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DDCB896-A4A7-469B-B777-238D0CE64179}"/>
                </a:ext>
              </a:extLst>
            </p:cNvPr>
            <p:cNvCxnSpPr/>
            <p:nvPr/>
          </p:nvCxnSpPr>
          <p:spPr>
            <a:xfrm>
              <a:off x="2689981" y="1978001"/>
              <a:ext cx="6405216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D8AB41F-E885-46EC-8A8A-DCF7264C380B}"/>
                </a:ext>
              </a:extLst>
            </p:cNvPr>
            <p:cNvCxnSpPr/>
            <p:nvPr/>
          </p:nvCxnSpPr>
          <p:spPr>
            <a:xfrm>
              <a:off x="5892589" y="1729523"/>
              <a:ext cx="0" cy="496956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B5D5960-3044-4784-A59D-D2DC72D34370}"/>
                </a:ext>
              </a:extLst>
            </p:cNvPr>
            <p:cNvCxnSpPr/>
            <p:nvPr/>
          </p:nvCxnSpPr>
          <p:spPr>
            <a:xfrm>
              <a:off x="6693241" y="1729523"/>
              <a:ext cx="0" cy="496956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10DC020-56FC-4BAC-8C1E-5D478E14800C}"/>
                </a:ext>
              </a:extLst>
            </p:cNvPr>
            <p:cNvCxnSpPr/>
            <p:nvPr/>
          </p:nvCxnSpPr>
          <p:spPr>
            <a:xfrm>
              <a:off x="7493893" y="1729523"/>
              <a:ext cx="0" cy="496956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0204DA0-7FBB-46E9-A8DC-75972EBFCA20}"/>
                </a:ext>
              </a:extLst>
            </p:cNvPr>
            <p:cNvCxnSpPr/>
            <p:nvPr/>
          </p:nvCxnSpPr>
          <p:spPr>
            <a:xfrm>
              <a:off x="8294545" y="1729523"/>
              <a:ext cx="0" cy="496956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4D4D0E0-E9D0-4011-A6C9-65C0BFC749CA}"/>
                </a:ext>
              </a:extLst>
            </p:cNvPr>
            <p:cNvCxnSpPr/>
            <p:nvPr/>
          </p:nvCxnSpPr>
          <p:spPr>
            <a:xfrm>
              <a:off x="9095197" y="1729523"/>
              <a:ext cx="0" cy="496956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CCF7D92-689C-4B78-8E00-C3D5AF8D8280}"/>
                </a:ext>
              </a:extLst>
            </p:cNvPr>
            <p:cNvCxnSpPr/>
            <p:nvPr/>
          </p:nvCxnSpPr>
          <p:spPr>
            <a:xfrm>
              <a:off x="2689981" y="1729523"/>
              <a:ext cx="0" cy="496956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6B864C5-F497-4C3A-81F1-170B0E136801}"/>
                </a:ext>
              </a:extLst>
            </p:cNvPr>
            <p:cNvCxnSpPr/>
            <p:nvPr/>
          </p:nvCxnSpPr>
          <p:spPr>
            <a:xfrm>
              <a:off x="3490633" y="1729523"/>
              <a:ext cx="0" cy="496956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E1AAD9D-D1BB-45AB-A43B-E9F0922C818F}"/>
                </a:ext>
              </a:extLst>
            </p:cNvPr>
            <p:cNvCxnSpPr/>
            <p:nvPr/>
          </p:nvCxnSpPr>
          <p:spPr>
            <a:xfrm>
              <a:off x="4291285" y="1729523"/>
              <a:ext cx="0" cy="496956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53048DE-8A25-47F5-989B-B300EF9936D8}"/>
                </a:ext>
              </a:extLst>
            </p:cNvPr>
            <p:cNvCxnSpPr/>
            <p:nvPr/>
          </p:nvCxnSpPr>
          <p:spPr>
            <a:xfrm>
              <a:off x="5091937" y="1729523"/>
              <a:ext cx="0" cy="496956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F47F914-D811-4BBD-8AEC-3C7BB5A28DE9}"/>
                </a:ext>
              </a:extLst>
            </p:cNvPr>
            <p:cNvSpPr/>
            <p:nvPr/>
          </p:nvSpPr>
          <p:spPr>
            <a:xfrm>
              <a:off x="5798167" y="1873640"/>
              <a:ext cx="188843" cy="18884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068A17A-4170-4A2B-9F1D-A272FF619B35}"/>
                </a:ext>
              </a:extLst>
            </p:cNvPr>
            <p:cNvCxnSpPr>
              <a:stCxn id="31" idx="7"/>
            </p:cNvCxnSpPr>
            <p:nvPr/>
          </p:nvCxnSpPr>
          <p:spPr>
            <a:xfrm flipV="1">
              <a:off x="5959355" y="1899891"/>
              <a:ext cx="733884" cy="140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FBE5BF21-1A09-417D-B368-56457F62C70F}"/>
                </a:ext>
              </a:extLst>
            </p:cNvPr>
            <p:cNvCxnSpPr>
              <a:stCxn id="31" idx="1"/>
            </p:cNvCxnSpPr>
            <p:nvPr/>
          </p:nvCxnSpPr>
          <p:spPr>
            <a:xfrm flipH="1" flipV="1">
              <a:off x="5091937" y="1898488"/>
              <a:ext cx="733885" cy="280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DD17340-0263-4393-891C-FF3D7BC32338}"/>
                </a:ext>
              </a:extLst>
            </p:cNvPr>
            <p:cNvSpPr txBox="1"/>
            <p:nvPr/>
          </p:nvSpPr>
          <p:spPr>
            <a:xfrm>
              <a:off x="4899416" y="1410679"/>
              <a:ext cx="412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bg1"/>
                  </a:solidFill>
                </a:rPr>
                <a:t>p</a:t>
              </a:r>
              <a:r>
                <a:rPr lang="en-US" b="1" i="1" baseline="-25000" dirty="0">
                  <a:solidFill>
                    <a:schemeClr val="bg1"/>
                  </a:solidFill>
                </a:rPr>
                <a:t>1</a:t>
              </a:r>
              <a:endParaRPr lang="en-US" b="1" i="1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A94B6BC-FA0D-47A6-A11F-2248D4F9DDD6}"/>
                </a:ext>
              </a:extLst>
            </p:cNvPr>
            <p:cNvSpPr txBox="1"/>
            <p:nvPr/>
          </p:nvSpPr>
          <p:spPr>
            <a:xfrm>
              <a:off x="6516005" y="1410679"/>
              <a:ext cx="412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bg1"/>
                  </a:solidFill>
                </a:rPr>
                <a:t>p</a:t>
              </a:r>
              <a:r>
                <a:rPr lang="en-US" b="1" i="1" baseline="-25000" dirty="0">
                  <a:solidFill>
                    <a:schemeClr val="bg1"/>
                  </a:solidFill>
                </a:rPr>
                <a:t>2</a:t>
              </a:r>
              <a:endParaRPr lang="en-US" b="1" i="1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9092C65-C875-470D-890F-99F8C77BA72C}"/>
                </a:ext>
              </a:extLst>
            </p:cNvPr>
            <p:cNvSpPr txBox="1"/>
            <p:nvPr/>
          </p:nvSpPr>
          <p:spPr>
            <a:xfrm>
              <a:off x="5437607" y="2117654"/>
              <a:ext cx="944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bg1"/>
                  </a:solidFill>
                </a:rPr>
                <a:t>1-p</a:t>
              </a:r>
              <a:r>
                <a:rPr lang="en-US" b="1" i="1" baseline="-25000" dirty="0">
                  <a:solidFill>
                    <a:schemeClr val="bg1"/>
                  </a:solidFill>
                </a:rPr>
                <a:t>1</a:t>
              </a:r>
              <a:r>
                <a:rPr lang="en-US" b="1" i="1" dirty="0">
                  <a:solidFill>
                    <a:schemeClr val="bg1"/>
                  </a:solidFill>
                </a:rPr>
                <a:t>-p</a:t>
              </a:r>
              <a:r>
                <a:rPr lang="en-US" b="1" i="1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F2459-A7A2-4B17-8F68-D2D6DC7F3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308D-3EB6-42DC-BDA5-5B7D727A05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naïve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Binary representation of position</a:t>
            </a:r>
          </a:p>
          <a:p>
            <a:pPr lvl="1"/>
            <a:r>
              <a:rPr lang="en-US" dirty="0"/>
              <a:t>Position represented by an exponential code of neurons</a:t>
            </a:r>
          </a:p>
          <a:p>
            <a:pPr lvl="1"/>
            <a:r>
              <a:rPr lang="en-US" dirty="0"/>
              <a:t>Efficient storage</a:t>
            </a:r>
          </a:p>
          <a:p>
            <a:pPr lvl="1"/>
            <a:r>
              <a:rPr lang="en-US" dirty="0"/>
              <a:t>Complex updates</a:t>
            </a:r>
          </a:p>
          <a:p>
            <a:pPr lvl="1"/>
            <a:r>
              <a:rPr lang="en-US" dirty="0"/>
              <a:t>Having neurons implement what we typically do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Unary representation of position</a:t>
            </a:r>
          </a:p>
          <a:p>
            <a:pPr lvl="1"/>
            <a:r>
              <a:rPr lang="en-US" dirty="0"/>
              <a:t>Inefficient storage</a:t>
            </a:r>
          </a:p>
          <a:p>
            <a:pPr lvl="1"/>
            <a:r>
              <a:rPr lang="en-US" dirty="0"/>
              <a:t>Simple updates</a:t>
            </a:r>
          </a:p>
          <a:p>
            <a:pPr lvl="1"/>
            <a:r>
              <a:rPr lang="en-US" dirty="0"/>
              <a:t>Have neurons implement something akin to place cell code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01789BF-23A3-413E-987C-17CCFBF04A59}"/>
              </a:ext>
            </a:extLst>
          </p:cNvPr>
          <p:cNvSpPr/>
          <p:nvPr/>
        </p:nvSpPr>
        <p:spPr>
          <a:xfrm>
            <a:off x="6843800" y="1936710"/>
            <a:ext cx="414604" cy="41460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1F81DE4E-423A-471E-82A1-68D45A62CEA8}"/>
              </a:ext>
            </a:extLst>
          </p:cNvPr>
          <p:cNvCxnSpPr>
            <a:stCxn id="4" idx="4"/>
            <a:endCxn id="4" idx="7"/>
          </p:cNvCxnSpPr>
          <p:nvPr/>
        </p:nvCxnSpPr>
        <p:spPr>
          <a:xfrm rot="5400000" flipH="1" flipV="1">
            <a:off x="6947450" y="2101078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316FD150-9A60-4EB5-B7F9-9AC2265BD8A3}"/>
              </a:ext>
            </a:extLst>
          </p:cNvPr>
          <p:cNvSpPr/>
          <p:nvPr/>
        </p:nvSpPr>
        <p:spPr>
          <a:xfrm>
            <a:off x="7610533" y="1936710"/>
            <a:ext cx="414604" cy="4146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CFF5A981-6F5B-4B49-9357-BDFAB3263A63}"/>
              </a:ext>
            </a:extLst>
          </p:cNvPr>
          <p:cNvCxnSpPr>
            <a:stCxn id="7" idx="4"/>
            <a:endCxn id="7" idx="7"/>
          </p:cNvCxnSpPr>
          <p:nvPr/>
        </p:nvCxnSpPr>
        <p:spPr>
          <a:xfrm rot="5400000" flipH="1" flipV="1">
            <a:off x="7714183" y="2101078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396DB0F1-37AD-4785-BE2D-5023E4119B17}"/>
              </a:ext>
            </a:extLst>
          </p:cNvPr>
          <p:cNvSpPr/>
          <p:nvPr/>
        </p:nvSpPr>
        <p:spPr>
          <a:xfrm>
            <a:off x="8377266" y="1936710"/>
            <a:ext cx="414604" cy="41460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EAE81475-A367-4E1B-8256-EAD12CADA1F8}"/>
              </a:ext>
            </a:extLst>
          </p:cNvPr>
          <p:cNvCxnSpPr>
            <a:stCxn id="9" idx="4"/>
            <a:endCxn id="9" idx="7"/>
          </p:cNvCxnSpPr>
          <p:nvPr/>
        </p:nvCxnSpPr>
        <p:spPr>
          <a:xfrm rot="5400000" flipH="1" flipV="1">
            <a:off x="8480916" y="2101078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7057D39E-3474-4866-8145-C2876F8272CF}"/>
              </a:ext>
            </a:extLst>
          </p:cNvPr>
          <p:cNvSpPr/>
          <p:nvPr/>
        </p:nvSpPr>
        <p:spPr>
          <a:xfrm>
            <a:off x="9143999" y="1936710"/>
            <a:ext cx="414604" cy="41460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D69F5142-7054-4553-855D-0EFFAB826116}"/>
              </a:ext>
            </a:extLst>
          </p:cNvPr>
          <p:cNvCxnSpPr>
            <a:stCxn id="11" idx="4"/>
            <a:endCxn id="11" idx="7"/>
          </p:cNvCxnSpPr>
          <p:nvPr/>
        </p:nvCxnSpPr>
        <p:spPr>
          <a:xfrm rot="5400000" flipH="1" flipV="1">
            <a:off x="9247649" y="2101078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4F379492-380C-41DD-A4C2-15940906E2F2}"/>
              </a:ext>
            </a:extLst>
          </p:cNvPr>
          <p:cNvSpPr/>
          <p:nvPr/>
        </p:nvSpPr>
        <p:spPr>
          <a:xfrm>
            <a:off x="9910732" y="1936710"/>
            <a:ext cx="414604" cy="4146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3C4E3AD8-D82E-4D37-8E73-67418ED12AE4}"/>
              </a:ext>
            </a:extLst>
          </p:cNvPr>
          <p:cNvCxnSpPr>
            <a:stCxn id="13" idx="4"/>
            <a:endCxn id="13" idx="7"/>
          </p:cNvCxnSpPr>
          <p:nvPr/>
        </p:nvCxnSpPr>
        <p:spPr>
          <a:xfrm rot="5400000" flipH="1" flipV="1">
            <a:off x="10014382" y="2101078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E5A35CA0-2E55-436E-B9CB-94902D9965EE}"/>
              </a:ext>
            </a:extLst>
          </p:cNvPr>
          <p:cNvSpPr/>
          <p:nvPr/>
        </p:nvSpPr>
        <p:spPr>
          <a:xfrm>
            <a:off x="10702049" y="1936710"/>
            <a:ext cx="414604" cy="4146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443536DD-2DC6-418E-B920-40F0D6DB39E3}"/>
              </a:ext>
            </a:extLst>
          </p:cNvPr>
          <p:cNvCxnSpPr>
            <a:stCxn id="15" idx="4"/>
            <a:endCxn id="15" idx="7"/>
          </p:cNvCxnSpPr>
          <p:nvPr/>
        </p:nvCxnSpPr>
        <p:spPr>
          <a:xfrm rot="5400000" flipH="1" flipV="1">
            <a:off x="10805699" y="2101078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CED59866-4C5F-4CDC-A844-07CD2EDE9C21}"/>
              </a:ext>
            </a:extLst>
          </p:cNvPr>
          <p:cNvSpPr/>
          <p:nvPr/>
        </p:nvSpPr>
        <p:spPr>
          <a:xfrm>
            <a:off x="6843800" y="5163043"/>
            <a:ext cx="414604" cy="4146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A99E88F8-BF12-464F-8564-5A1A9458D8F8}"/>
              </a:ext>
            </a:extLst>
          </p:cNvPr>
          <p:cNvCxnSpPr>
            <a:stCxn id="17" idx="4"/>
            <a:endCxn id="17" idx="7"/>
          </p:cNvCxnSpPr>
          <p:nvPr/>
        </p:nvCxnSpPr>
        <p:spPr>
          <a:xfrm rot="5400000" flipH="1" flipV="1">
            <a:off x="6947450" y="5327411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546CB210-80F8-42AD-8AAB-E4E2F97ECD36}"/>
              </a:ext>
            </a:extLst>
          </p:cNvPr>
          <p:cNvSpPr/>
          <p:nvPr/>
        </p:nvSpPr>
        <p:spPr>
          <a:xfrm>
            <a:off x="7610533" y="5163043"/>
            <a:ext cx="414604" cy="4146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39B8C758-3AAD-4B3E-A70C-1C086D211E6E}"/>
              </a:ext>
            </a:extLst>
          </p:cNvPr>
          <p:cNvCxnSpPr>
            <a:stCxn id="19" idx="4"/>
            <a:endCxn id="19" idx="7"/>
          </p:cNvCxnSpPr>
          <p:nvPr/>
        </p:nvCxnSpPr>
        <p:spPr>
          <a:xfrm rot="5400000" flipH="1" flipV="1">
            <a:off x="7714183" y="5327411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76BDEA5E-4E0E-4463-AB17-1F8590F385E1}"/>
              </a:ext>
            </a:extLst>
          </p:cNvPr>
          <p:cNvSpPr/>
          <p:nvPr/>
        </p:nvSpPr>
        <p:spPr>
          <a:xfrm>
            <a:off x="8377266" y="5163043"/>
            <a:ext cx="414604" cy="4146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3A0F188B-500E-4914-8276-161B0453A79A}"/>
              </a:ext>
            </a:extLst>
          </p:cNvPr>
          <p:cNvCxnSpPr>
            <a:stCxn id="21" idx="4"/>
            <a:endCxn id="21" idx="7"/>
          </p:cNvCxnSpPr>
          <p:nvPr/>
        </p:nvCxnSpPr>
        <p:spPr>
          <a:xfrm rot="5400000" flipH="1" flipV="1">
            <a:off x="8480916" y="5327411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B6812566-61F1-4A6E-92D0-088417BD9BE9}"/>
              </a:ext>
            </a:extLst>
          </p:cNvPr>
          <p:cNvSpPr/>
          <p:nvPr/>
        </p:nvSpPr>
        <p:spPr>
          <a:xfrm>
            <a:off x="9143999" y="5163043"/>
            <a:ext cx="414604" cy="4146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A8056C4B-7742-46C3-AC75-D780A5D535C6}"/>
              </a:ext>
            </a:extLst>
          </p:cNvPr>
          <p:cNvCxnSpPr>
            <a:stCxn id="23" idx="4"/>
            <a:endCxn id="23" idx="7"/>
          </p:cNvCxnSpPr>
          <p:nvPr/>
        </p:nvCxnSpPr>
        <p:spPr>
          <a:xfrm rot="5400000" flipH="1" flipV="1">
            <a:off x="9247649" y="5327411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67838564-F8DD-4AE5-8350-A89C584C3957}"/>
              </a:ext>
            </a:extLst>
          </p:cNvPr>
          <p:cNvSpPr/>
          <p:nvPr/>
        </p:nvSpPr>
        <p:spPr>
          <a:xfrm>
            <a:off x="9910732" y="5163043"/>
            <a:ext cx="414604" cy="4146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95704C89-92E4-4728-84EE-FAF732E8868F}"/>
              </a:ext>
            </a:extLst>
          </p:cNvPr>
          <p:cNvCxnSpPr>
            <a:stCxn id="25" idx="4"/>
            <a:endCxn id="25" idx="7"/>
          </p:cNvCxnSpPr>
          <p:nvPr/>
        </p:nvCxnSpPr>
        <p:spPr>
          <a:xfrm rot="5400000" flipH="1" flipV="1">
            <a:off x="10014382" y="5327411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A23B20F6-7FF6-41B1-87D4-07DE6E8B2889}"/>
              </a:ext>
            </a:extLst>
          </p:cNvPr>
          <p:cNvSpPr/>
          <p:nvPr/>
        </p:nvSpPr>
        <p:spPr>
          <a:xfrm>
            <a:off x="10702049" y="5163043"/>
            <a:ext cx="414604" cy="4146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CA628E36-7684-4B6F-A073-B78B14325EE1}"/>
              </a:ext>
            </a:extLst>
          </p:cNvPr>
          <p:cNvCxnSpPr>
            <a:stCxn id="27" idx="4"/>
            <a:endCxn id="27" idx="7"/>
          </p:cNvCxnSpPr>
          <p:nvPr/>
        </p:nvCxnSpPr>
        <p:spPr>
          <a:xfrm rot="5400000" flipH="1" flipV="1">
            <a:off x="10805699" y="5327411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F64B18E6-E373-402C-8099-1561E2C6BC6B}"/>
              </a:ext>
            </a:extLst>
          </p:cNvPr>
          <p:cNvSpPr/>
          <p:nvPr/>
        </p:nvSpPr>
        <p:spPr>
          <a:xfrm>
            <a:off x="2215976" y="5163043"/>
            <a:ext cx="414604" cy="4146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35B1021A-F38E-4CBC-91F7-19D2F97F5D91}"/>
              </a:ext>
            </a:extLst>
          </p:cNvPr>
          <p:cNvCxnSpPr>
            <a:stCxn id="29" idx="4"/>
            <a:endCxn id="29" idx="7"/>
          </p:cNvCxnSpPr>
          <p:nvPr/>
        </p:nvCxnSpPr>
        <p:spPr>
          <a:xfrm rot="5400000" flipH="1" flipV="1">
            <a:off x="2319626" y="5327411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44014306-2122-4D0A-AB81-91BABAC07F07}"/>
              </a:ext>
            </a:extLst>
          </p:cNvPr>
          <p:cNvSpPr/>
          <p:nvPr/>
        </p:nvSpPr>
        <p:spPr>
          <a:xfrm>
            <a:off x="2982709" y="5163043"/>
            <a:ext cx="414604" cy="4146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47150650-4668-467C-8B9E-DC1DDE41F806}"/>
              </a:ext>
            </a:extLst>
          </p:cNvPr>
          <p:cNvCxnSpPr>
            <a:stCxn id="31" idx="4"/>
            <a:endCxn id="31" idx="7"/>
          </p:cNvCxnSpPr>
          <p:nvPr/>
        </p:nvCxnSpPr>
        <p:spPr>
          <a:xfrm rot="5400000" flipH="1" flipV="1">
            <a:off x="3086359" y="5327411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99B48A4A-9B19-41F6-BF12-087B9A93DEA6}"/>
              </a:ext>
            </a:extLst>
          </p:cNvPr>
          <p:cNvSpPr/>
          <p:nvPr/>
        </p:nvSpPr>
        <p:spPr>
          <a:xfrm>
            <a:off x="3749442" y="5163043"/>
            <a:ext cx="414604" cy="4146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6829E97E-8184-44F0-A783-B55081AE0763}"/>
              </a:ext>
            </a:extLst>
          </p:cNvPr>
          <p:cNvCxnSpPr>
            <a:stCxn id="33" idx="4"/>
            <a:endCxn id="33" idx="7"/>
          </p:cNvCxnSpPr>
          <p:nvPr/>
        </p:nvCxnSpPr>
        <p:spPr>
          <a:xfrm rot="5400000" flipH="1" flipV="1">
            <a:off x="3853092" y="5327411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D18C9B0-FFDE-4567-AD26-88B88D2BACC1}"/>
              </a:ext>
            </a:extLst>
          </p:cNvPr>
          <p:cNvSpPr/>
          <p:nvPr/>
        </p:nvSpPr>
        <p:spPr>
          <a:xfrm>
            <a:off x="4516175" y="5163043"/>
            <a:ext cx="414604" cy="4146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EF90BCEC-8FC0-4C7D-A007-0FDACC77CDBA}"/>
              </a:ext>
            </a:extLst>
          </p:cNvPr>
          <p:cNvCxnSpPr>
            <a:stCxn id="35" idx="4"/>
            <a:endCxn id="35" idx="7"/>
          </p:cNvCxnSpPr>
          <p:nvPr/>
        </p:nvCxnSpPr>
        <p:spPr>
          <a:xfrm rot="5400000" flipH="1" flipV="1">
            <a:off x="4619825" y="5327411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850028C2-1536-4ACF-9A64-A22410537209}"/>
              </a:ext>
            </a:extLst>
          </p:cNvPr>
          <p:cNvSpPr/>
          <p:nvPr/>
        </p:nvSpPr>
        <p:spPr>
          <a:xfrm>
            <a:off x="5282908" y="5163043"/>
            <a:ext cx="414604" cy="4146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D319C18A-AB86-4B65-8E43-6FE2952BD6F5}"/>
              </a:ext>
            </a:extLst>
          </p:cNvPr>
          <p:cNvCxnSpPr>
            <a:stCxn id="37" idx="4"/>
            <a:endCxn id="37" idx="7"/>
          </p:cNvCxnSpPr>
          <p:nvPr/>
        </p:nvCxnSpPr>
        <p:spPr>
          <a:xfrm rot="5400000" flipH="1" flipV="1">
            <a:off x="5386558" y="5327411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F498C3D5-3D1D-4E10-9F39-CEDE862BBF8B}"/>
              </a:ext>
            </a:extLst>
          </p:cNvPr>
          <p:cNvSpPr/>
          <p:nvPr/>
        </p:nvSpPr>
        <p:spPr>
          <a:xfrm>
            <a:off x="6074225" y="5163043"/>
            <a:ext cx="414604" cy="4146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9DC4A251-ADC2-4FC9-8934-B19C5C0935AA}"/>
              </a:ext>
            </a:extLst>
          </p:cNvPr>
          <p:cNvCxnSpPr>
            <a:stCxn id="39" idx="4"/>
            <a:endCxn id="39" idx="7"/>
          </p:cNvCxnSpPr>
          <p:nvPr/>
        </p:nvCxnSpPr>
        <p:spPr>
          <a:xfrm rot="5400000" flipH="1" flipV="1">
            <a:off x="6177875" y="5327411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1353040F-1638-4B19-8C7A-E7FE724C7387}"/>
              </a:ext>
            </a:extLst>
          </p:cNvPr>
          <p:cNvSpPr/>
          <p:nvPr/>
        </p:nvSpPr>
        <p:spPr>
          <a:xfrm>
            <a:off x="7258404" y="5563262"/>
            <a:ext cx="414604" cy="41460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76E92872-84B1-454A-A401-E98386C49F5D}"/>
              </a:ext>
            </a:extLst>
          </p:cNvPr>
          <p:cNvCxnSpPr>
            <a:stCxn id="41" idx="4"/>
            <a:endCxn id="41" idx="7"/>
          </p:cNvCxnSpPr>
          <p:nvPr/>
        </p:nvCxnSpPr>
        <p:spPr>
          <a:xfrm rot="5400000" flipH="1" flipV="1">
            <a:off x="7362054" y="5727630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18CB571C-2ED1-42C9-8B07-CE8B75403480}"/>
              </a:ext>
            </a:extLst>
          </p:cNvPr>
          <p:cNvSpPr/>
          <p:nvPr/>
        </p:nvSpPr>
        <p:spPr>
          <a:xfrm>
            <a:off x="8025137" y="5563262"/>
            <a:ext cx="414604" cy="41460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E4A452D8-722B-43E3-AC91-D0CCD9E447F6}"/>
              </a:ext>
            </a:extLst>
          </p:cNvPr>
          <p:cNvCxnSpPr>
            <a:stCxn id="43" idx="4"/>
            <a:endCxn id="43" idx="7"/>
          </p:cNvCxnSpPr>
          <p:nvPr/>
        </p:nvCxnSpPr>
        <p:spPr>
          <a:xfrm rot="5400000" flipH="1" flipV="1">
            <a:off x="8128787" y="5727630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497FBE66-9148-48FA-9B55-44A4958218C4}"/>
              </a:ext>
            </a:extLst>
          </p:cNvPr>
          <p:cNvSpPr/>
          <p:nvPr/>
        </p:nvSpPr>
        <p:spPr>
          <a:xfrm>
            <a:off x="8791870" y="5563262"/>
            <a:ext cx="414604" cy="41460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Connector: Curved 45">
            <a:extLst>
              <a:ext uri="{FF2B5EF4-FFF2-40B4-BE49-F238E27FC236}">
                <a16:creationId xmlns:a16="http://schemas.microsoft.com/office/drawing/2014/main" id="{4A087C86-6813-497A-B1BC-306C5F9D2E5E}"/>
              </a:ext>
            </a:extLst>
          </p:cNvPr>
          <p:cNvCxnSpPr>
            <a:stCxn id="45" idx="4"/>
            <a:endCxn id="45" idx="7"/>
          </p:cNvCxnSpPr>
          <p:nvPr/>
        </p:nvCxnSpPr>
        <p:spPr>
          <a:xfrm rot="5400000" flipH="1" flipV="1">
            <a:off x="8895520" y="5727630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3CC9AE46-2573-4E1F-9254-651F28311462}"/>
              </a:ext>
            </a:extLst>
          </p:cNvPr>
          <p:cNvSpPr/>
          <p:nvPr/>
        </p:nvSpPr>
        <p:spPr>
          <a:xfrm>
            <a:off x="9558603" y="5563262"/>
            <a:ext cx="414604" cy="41460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Connector: Curved 47">
            <a:extLst>
              <a:ext uri="{FF2B5EF4-FFF2-40B4-BE49-F238E27FC236}">
                <a16:creationId xmlns:a16="http://schemas.microsoft.com/office/drawing/2014/main" id="{7FE1CB5F-BFA5-436A-A542-8E5D87A492D8}"/>
              </a:ext>
            </a:extLst>
          </p:cNvPr>
          <p:cNvCxnSpPr>
            <a:stCxn id="47" idx="4"/>
            <a:endCxn id="47" idx="7"/>
          </p:cNvCxnSpPr>
          <p:nvPr/>
        </p:nvCxnSpPr>
        <p:spPr>
          <a:xfrm rot="5400000" flipH="1" flipV="1">
            <a:off x="9662253" y="5727630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76FE1D40-F194-4C9A-949A-4670FDB22779}"/>
              </a:ext>
            </a:extLst>
          </p:cNvPr>
          <p:cNvSpPr/>
          <p:nvPr/>
        </p:nvSpPr>
        <p:spPr>
          <a:xfrm>
            <a:off x="10325336" y="5563262"/>
            <a:ext cx="414604" cy="41460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4210201D-7A62-48D4-B91A-6B68909DD976}"/>
              </a:ext>
            </a:extLst>
          </p:cNvPr>
          <p:cNvCxnSpPr>
            <a:stCxn id="49" idx="4"/>
            <a:endCxn id="49" idx="7"/>
          </p:cNvCxnSpPr>
          <p:nvPr/>
        </p:nvCxnSpPr>
        <p:spPr>
          <a:xfrm rot="5400000" flipH="1" flipV="1">
            <a:off x="10428986" y="5727630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BD6A84FB-46A8-4EA2-9967-79DAF8CCFF97}"/>
              </a:ext>
            </a:extLst>
          </p:cNvPr>
          <p:cNvSpPr/>
          <p:nvPr/>
        </p:nvSpPr>
        <p:spPr>
          <a:xfrm>
            <a:off x="11116653" y="5563262"/>
            <a:ext cx="414604" cy="41460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Connector: Curved 51">
            <a:extLst>
              <a:ext uri="{FF2B5EF4-FFF2-40B4-BE49-F238E27FC236}">
                <a16:creationId xmlns:a16="http://schemas.microsoft.com/office/drawing/2014/main" id="{3B40D6B9-7031-483C-85C3-AEAA7EB7AA8E}"/>
              </a:ext>
            </a:extLst>
          </p:cNvPr>
          <p:cNvCxnSpPr>
            <a:stCxn id="51" idx="4"/>
            <a:endCxn id="51" idx="7"/>
          </p:cNvCxnSpPr>
          <p:nvPr/>
        </p:nvCxnSpPr>
        <p:spPr>
          <a:xfrm rot="5400000" flipH="1" flipV="1">
            <a:off x="11220303" y="5727630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7F571539-F7E2-4567-852D-3CC950779208}"/>
              </a:ext>
            </a:extLst>
          </p:cNvPr>
          <p:cNvSpPr/>
          <p:nvPr/>
        </p:nvSpPr>
        <p:spPr>
          <a:xfrm>
            <a:off x="2630580" y="5563262"/>
            <a:ext cx="414604" cy="41460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Connector: Curved 53">
            <a:extLst>
              <a:ext uri="{FF2B5EF4-FFF2-40B4-BE49-F238E27FC236}">
                <a16:creationId xmlns:a16="http://schemas.microsoft.com/office/drawing/2014/main" id="{FFE7FCE5-600C-469B-A8E6-34AA54C56D3A}"/>
              </a:ext>
            </a:extLst>
          </p:cNvPr>
          <p:cNvCxnSpPr>
            <a:stCxn id="53" idx="4"/>
            <a:endCxn id="53" idx="7"/>
          </p:cNvCxnSpPr>
          <p:nvPr/>
        </p:nvCxnSpPr>
        <p:spPr>
          <a:xfrm rot="5400000" flipH="1" flipV="1">
            <a:off x="2734230" y="5727630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0E169F9A-5CCE-4C84-BED6-9ED9FFEADDAE}"/>
              </a:ext>
            </a:extLst>
          </p:cNvPr>
          <p:cNvSpPr/>
          <p:nvPr/>
        </p:nvSpPr>
        <p:spPr>
          <a:xfrm>
            <a:off x="3397313" y="5563262"/>
            <a:ext cx="414604" cy="41460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C4566586-E8F9-48A4-B1A9-24ED9E952DF8}"/>
              </a:ext>
            </a:extLst>
          </p:cNvPr>
          <p:cNvCxnSpPr>
            <a:stCxn id="55" idx="4"/>
            <a:endCxn id="55" idx="7"/>
          </p:cNvCxnSpPr>
          <p:nvPr/>
        </p:nvCxnSpPr>
        <p:spPr>
          <a:xfrm rot="5400000" flipH="1" flipV="1">
            <a:off x="3500963" y="5727630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B4782DE1-9910-4987-B355-AD76EBA905EE}"/>
              </a:ext>
            </a:extLst>
          </p:cNvPr>
          <p:cNvSpPr/>
          <p:nvPr/>
        </p:nvSpPr>
        <p:spPr>
          <a:xfrm>
            <a:off x="4164046" y="5563262"/>
            <a:ext cx="414604" cy="41460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B1484DAD-39EC-42BF-85A5-14EAE896775F}"/>
              </a:ext>
            </a:extLst>
          </p:cNvPr>
          <p:cNvCxnSpPr>
            <a:stCxn id="57" idx="4"/>
            <a:endCxn id="57" idx="7"/>
          </p:cNvCxnSpPr>
          <p:nvPr/>
        </p:nvCxnSpPr>
        <p:spPr>
          <a:xfrm rot="5400000" flipH="1" flipV="1">
            <a:off x="4267696" y="5727630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19C41EF7-D92E-4836-8292-59665AB100BE}"/>
              </a:ext>
            </a:extLst>
          </p:cNvPr>
          <p:cNvSpPr/>
          <p:nvPr/>
        </p:nvSpPr>
        <p:spPr>
          <a:xfrm>
            <a:off x="4930779" y="5563262"/>
            <a:ext cx="414604" cy="41460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Connector: Curved 59">
            <a:extLst>
              <a:ext uri="{FF2B5EF4-FFF2-40B4-BE49-F238E27FC236}">
                <a16:creationId xmlns:a16="http://schemas.microsoft.com/office/drawing/2014/main" id="{3FB7988B-C5F0-47E4-8CC3-7EE1E2512FCB}"/>
              </a:ext>
            </a:extLst>
          </p:cNvPr>
          <p:cNvCxnSpPr>
            <a:stCxn id="59" idx="4"/>
            <a:endCxn id="59" idx="7"/>
          </p:cNvCxnSpPr>
          <p:nvPr/>
        </p:nvCxnSpPr>
        <p:spPr>
          <a:xfrm rot="5400000" flipH="1" flipV="1">
            <a:off x="5034429" y="5727630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9AAD9AE4-CB0A-48B2-A53C-FC7AB264FC9C}"/>
              </a:ext>
            </a:extLst>
          </p:cNvPr>
          <p:cNvSpPr/>
          <p:nvPr/>
        </p:nvSpPr>
        <p:spPr>
          <a:xfrm>
            <a:off x="5697512" y="5563262"/>
            <a:ext cx="414604" cy="4146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Connector: Curved 61">
            <a:extLst>
              <a:ext uri="{FF2B5EF4-FFF2-40B4-BE49-F238E27FC236}">
                <a16:creationId xmlns:a16="http://schemas.microsoft.com/office/drawing/2014/main" id="{088B6E27-D972-4B57-8A25-D98417E47AFA}"/>
              </a:ext>
            </a:extLst>
          </p:cNvPr>
          <p:cNvCxnSpPr>
            <a:stCxn id="61" idx="4"/>
            <a:endCxn id="61" idx="7"/>
          </p:cNvCxnSpPr>
          <p:nvPr/>
        </p:nvCxnSpPr>
        <p:spPr>
          <a:xfrm rot="5400000" flipH="1" flipV="1">
            <a:off x="5801162" y="5727630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7812AE76-43B1-4389-A89A-460F990340AA}"/>
              </a:ext>
            </a:extLst>
          </p:cNvPr>
          <p:cNvSpPr/>
          <p:nvPr/>
        </p:nvSpPr>
        <p:spPr>
          <a:xfrm>
            <a:off x="6488829" y="5563262"/>
            <a:ext cx="414604" cy="41460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Connector: Curved 63">
            <a:extLst>
              <a:ext uri="{FF2B5EF4-FFF2-40B4-BE49-F238E27FC236}">
                <a16:creationId xmlns:a16="http://schemas.microsoft.com/office/drawing/2014/main" id="{1C34B7CD-99DD-444F-92A3-1A644503AFEA}"/>
              </a:ext>
            </a:extLst>
          </p:cNvPr>
          <p:cNvCxnSpPr>
            <a:stCxn id="63" idx="4"/>
            <a:endCxn id="63" idx="7"/>
          </p:cNvCxnSpPr>
          <p:nvPr/>
        </p:nvCxnSpPr>
        <p:spPr>
          <a:xfrm rot="5400000" flipH="1" flipV="1">
            <a:off x="6592479" y="5727630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1" name="Oval 80">
            <a:extLst>
              <a:ext uri="{FF2B5EF4-FFF2-40B4-BE49-F238E27FC236}">
                <a16:creationId xmlns:a16="http://schemas.microsoft.com/office/drawing/2014/main" id="{47AA9FA6-9223-4428-B9CB-FBE311477F26}"/>
              </a:ext>
            </a:extLst>
          </p:cNvPr>
          <p:cNvSpPr/>
          <p:nvPr/>
        </p:nvSpPr>
        <p:spPr>
          <a:xfrm>
            <a:off x="652351" y="5163043"/>
            <a:ext cx="414604" cy="4146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Connector: Curved 81">
            <a:extLst>
              <a:ext uri="{FF2B5EF4-FFF2-40B4-BE49-F238E27FC236}">
                <a16:creationId xmlns:a16="http://schemas.microsoft.com/office/drawing/2014/main" id="{C39FDA02-CFE2-4804-9B3F-8A152750A652}"/>
              </a:ext>
            </a:extLst>
          </p:cNvPr>
          <p:cNvCxnSpPr>
            <a:stCxn id="81" idx="4"/>
            <a:endCxn id="81" idx="7"/>
          </p:cNvCxnSpPr>
          <p:nvPr/>
        </p:nvCxnSpPr>
        <p:spPr>
          <a:xfrm rot="5400000" flipH="1" flipV="1">
            <a:off x="756001" y="5327411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sp>
        <p:nvSpPr>
          <p:cNvPr id="83" name="Oval 82">
            <a:extLst>
              <a:ext uri="{FF2B5EF4-FFF2-40B4-BE49-F238E27FC236}">
                <a16:creationId xmlns:a16="http://schemas.microsoft.com/office/drawing/2014/main" id="{34C0FEF7-570E-4B97-BD40-E0872223C54A}"/>
              </a:ext>
            </a:extLst>
          </p:cNvPr>
          <p:cNvSpPr/>
          <p:nvPr/>
        </p:nvSpPr>
        <p:spPr>
          <a:xfrm>
            <a:off x="1419084" y="5163043"/>
            <a:ext cx="414604" cy="4146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Connector: Curved 83">
            <a:extLst>
              <a:ext uri="{FF2B5EF4-FFF2-40B4-BE49-F238E27FC236}">
                <a16:creationId xmlns:a16="http://schemas.microsoft.com/office/drawing/2014/main" id="{E2B7BEB6-D228-46CC-8D22-2B9C1613561A}"/>
              </a:ext>
            </a:extLst>
          </p:cNvPr>
          <p:cNvCxnSpPr>
            <a:stCxn id="83" idx="4"/>
            <a:endCxn id="83" idx="7"/>
          </p:cNvCxnSpPr>
          <p:nvPr/>
        </p:nvCxnSpPr>
        <p:spPr>
          <a:xfrm rot="5400000" flipH="1" flipV="1">
            <a:off x="1522734" y="5327411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sp>
        <p:nvSpPr>
          <p:cNvPr id="86" name="Oval 85">
            <a:extLst>
              <a:ext uri="{FF2B5EF4-FFF2-40B4-BE49-F238E27FC236}">
                <a16:creationId xmlns:a16="http://schemas.microsoft.com/office/drawing/2014/main" id="{382614A2-2D8C-43AF-B822-F39831A0E11A}"/>
              </a:ext>
            </a:extLst>
          </p:cNvPr>
          <p:cNvSpPr/>
          <p:nvPr/>
        </p:nvSpPr>
        <p:spPr>
          <a:xfrm>
            <a:off x="1066955" y="5563262"/>
            <a:ext cx="414604" cy="41460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Connector: Curved 86">
            <a:extLst>
              <a:ext uri="{FF2B5EF4-FFF2-40B4-BE49-F238E27FC236}">
                <a16:creationId xmlns:a16="http://schemas.microsoft.com/office/drawing/2014/main" id="{07BB9E7F-D074-4F7E-AE13-37279E586B86}"/>
              </a:ext>
            </a:extLst>
          </p:cNvPr>
          <p:cNvCxnSpPr>
            <a:stCxn id="86" idx="4"/>
            <a:endCxn id="86" idx="7"/>
          </p:cNvCxnSpPr>
          <p:nvPr/>
        </p:nvCxnSpPr>
        <p:spPr>
          <a:xfrm rot="5400000" flipH="1" flipV="1">
            <a:off x="1170605" y="5727630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8" name="Oval 87">
            <a:extLst>
              <a:ext uri="{FF2B5EF4-FFF2-40B4-BE49-F238E27FC236}">
                <a16:creationId xmlns:a16="http://schemas.microsoft.com/office/drawing/2014/main" id="{1997CB3D-6379-4B81-9FC6-34D011F7A965}"/>
              </a:ext>
            </a:extLst>
          </p:cNvPr>
          <p:cNvSpPr/>
          <p:nvPr/>
        </p:nvSpPr>
        <p:spPr>
          <a:xfrm>
            <a:off x="1833688" y="5563262"/>
            <a:ext cx="414604" cy="41460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Connector: Curved 88">
            <a:extLst>
              <a:ext uri="{FF2B5EF4-FFF2-40B4-BE49-F238E27FC236}">
                <a16:creationId xmlns:a16="http://schemas.microsoft.com/office/drawing/2014/main" id="{B4F48621-2D24-4B70-B363-CDF98DB9B405}"/>
              </a:ext>
            </a:extLst>
          </p:cNvPr>
          <p:cNvCxnSpPr>
            <a:stCxn id="88" idx="4"/>
            <a:endCxn id="88" idx="7"/>
          </p:cNvCxnSpPr>
          <p:nvPr/>
        </p:nvCxnSpPr>
        <p:spPr>
          <a:xfrm rot="5400000" flipH="1" flipV="1">
            <a:off x="1937338" y="5727630"/>
            <a:ext cx="353887" cy="146585"/>
          </a:xfrm>
          <a:prstGeom prst="curvedConnector5">
            <a:avLst>
              <a:gd name="adj1" fmla="val -64597"/>
              <a:gd name="adj2" fmla="val 297371"/>
              <a:gd name="adj3" fmla="val 164597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0" name="Slide Number Placeholder 89">
            <a:extLst>
              <a:ext uri="{FF2B5EF4-FFF2-40B4-BE49-F238E27FC236}">
                <a16:creationId xmlns:a16="http://schemas.microsoft.com/office/drawing/2014/main" id="{1F6A3095-6241-410B-9D39-D41C090A8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308D-3EB6-42DC-BDA5-5B7D727A05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7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71FAF-3F42-4A43-AB80-F753BD772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Locating a moving object is not a novel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D92AC-334B-4568-91DE-2BBB4D8BE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429233"/>
            <a:ext cx="4913419" cy="3433635"/>
          </a:xfrm>
        </p:spPr>
        <p:txBody>
          <a:bodyPr/>
          <a:lstStyle/>
          <a:p>
            <a:r>
              <a:rPr lang="en-US" dirty="0"/>
              <a:t>In celestial navigation</a:t>
            </a:r>
          </a:p>
          <a:p>
            <a:pPr lvl="1"/>
            <a:r>
              <a:rPr lang="en-US" dirty="0"/>
              <a:t>Ships could use moon and star positions to know “global” Greenwich time</a:t>
            </a:r>
          </a:p>
          <a:p>
            <a:pPr lvl="1"/>
            <a:r>
              <a:rPr lang="en-US" dirty="0"/>
              <a:t>Accurate chronometer could give local time</a:t>
            </a:r>
          </a:p>
          <a:p>
            <a:pPr lvl="1"/>
            <a:r>
              <a:rPr lang="en-US" dirty="0"/>
              <a:t>Comparing local time and global time provides longitude (latitude is easy)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E85D41-661D-46C8-8335-69DC11A4A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577" y="1277888"/>
            <a:ext cx="4987940" cy="4239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5E44FD-A915-4600-AFFD-F8F010FD6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125" y="3578087"/>
            <a:ext cx="3816626" cy="28624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FC8766-E821-4BE3-8ADE-7537B6EAE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308D-3EB6-42DC-BDA5-5B7D727A05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6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Modular code gives us a “watch” to measure local 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Inspired by </a:t>
            </a:r>
            <a:r>
              <a:rPr lang="en-US" dirty="0" err="1"/>
              <a:t>Fiete</a:t>
            </a:r>
            <a:r>
              <a:rPr lang="en-US" dirty="0"/>
              <a:t> grid cell model and Severa counting circuit</a:t>
            </a:r>
          </a:p>
          <a:p>
            <a:pPr lvl="1"/>
            <a:r>
              <a:rPr lang="en-US" dirty="0"/>
              <a:t>Take </a:t>
            </a:r>
            <a:r>
              <a:rPr lang="en-US" i="1" dirty="0"/>
              <a:t>N </a:t>
            </a:r>
            <a:r>
              <a:rPr lang="en-US" dirty="0"/>
              <a:t>state variables, each capable of </a:t>
            </a:r>
            <a:r>
              <a:rPr lang="en-US" i="1" dirty="0"/>
              <a:t>s </a:t>
            </a:r>
            <a:r>
              <a:rPr lang="en-US" dirty="0"/>
              <a:t>states, where </a:t>
            </a:r>
            <a:r>
              <a:rPr lang="en-US" i="1" dirty="0"/>
              <a:t>s</a:t>
            </a:r>
            <a:r>
              <a:rPr lang="en-US" dirty="0"/>
              <a:t> is a unique prime number </a:t>
            </a:r>
          </a:p>
          <a:p>
            <a:pPr lvl="1"/>
            <a:r>
              <a:rPr lang="en-US" dirty="0"/>
              <a:t>Configure in a simple ring oscillator of length </a:t>
            </a:r>
            <a:r>
              <a:rPr lang="en-US" i="1" dirty="0"/>
              <a:t>s</a:t>
            </a:r>
            <a:endParaRPr lang="en-US" dirty="0"/>
          </a:p>
          <a:p>
            <a:endParaRPr lang="en-US" dirty="0"/>
          </a:p>
          <a:p>
            <a:r>
              <a:rPr lang="en-US" dirty="0"/>
              <a:t>Example</a:t>
            </a:r>
          </a:p>
          <a:p>
            <a:pPr lvl="1"/>
            <a:r>
              <a:rPr lang="en-US" dirty="0"/>
              <a:t>s</a:t>
            </a:r>
            <a:r>
              <a:rPr lang="en-US" baseline="-25000" dirty="0"/>
              <a:t>1</a:t>
            </a:r>
            <a:r>
              <a:rPr lang="en-US" dirty="0"/>
              <a:t>=5</a:t>
            </a:r>
          </a:p>
          <a:p>
            <a:pPr lvl="1"/>
            <a:r>
              <a:rPr lang="en-US" dirty="0"/>
              <a:t>s</a:t>
            </a:r>
            <a:r>
              <a:rPr lang="en-US" baseline="-25000" dirty="0"/>
              <a:t>2</a:t>
            </a:r>
            <a:r>
              <a:rPr lang="en-US" dirty="0"/>
              <a:t>=7</a:t>
            </a:r>
          </a:p>
          <a:p>
            <a:pPr lvl="1"/>
            <a:r>
              <a:rPr lang="en-US" dirty="0"/>
              <a:t>s</a:t>
            </a:r>
            <a:r>
              <a:rPr lang="en-US" baseline="-25000" dirty="0"/>
              <a:t>3</a:t>
            </a:r>
            <a:r>
              <a:rPr lang="en-US" dirty="0"/>
              <a:t>=11</a:t>
            </a:r>
          </a:p>
          <a:p>
            <a:pPr lvl="1"/>
            <a:endParaRPr lang="en-US" dirty="0"/>
          </a:p>
          <a:p>
            <a:r>
              <a:rPr lang="en-US" dirty="0"/>
              <a:t>This code is capable of </a:t>
            </a:r>
            <a:r>
              <a:rPr lang="en-US" dirty="0">
                <a:sym typeface="Symbol" panose="05050102010706020507" pitchFamily="18" charset="2"/>
              </a:rPr>
              <a:t>(</a:t>
            </a:r>
            <a:r>
              <a:rPr lang="en-US" i="1" dirty="0">
                <a:sym typeface="Symbol" panose="05050102010706020507" pitchFamily="18" charset="2"/>
              </a:rPr>
              <a:t>s</a:t>
            </a:r>
            <a:r>
              <a:rPr lang="en-US" dirty="0">
                <a:sym typeface="Symbol" panose="05050102010706020507" pitchFamily="18" charset="2"/>
              </a:rPr>
              <a:t>) states, </a:t>
            </a:r>
            <a:r>
              <a:rPr lang="en-US" dirty="0" err="1">
                <a:sym typeface="Symbol" panose="05050102010706020507" pitchFamily="18" charset="2"/>
              </a:rPr>
              <a:t>K</a:t>
            </a:r>
            <a:r>
              <a:rPr lang="en-US" baseline="-25000" dirty="0" err="1">
                <a:sym typeface="Symbol" panose="05050102010706020507" pitchFamily="18" charset="2"/>
              </a:rPr>
              <a:t>max</a:t>
            </a:r>
            <a:r>
              <a:rPr lang="en-US" dirty="0">
                <a:sym typeface="Symbol" panose="05050102010706020507" pitchFamily="18" charset="2"/>
              </a:rPr>
              <a:t>=5*7*11=385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86736674"/>
              </p:ext>
            </p:extLst>
          </p:nvPr>
        </p:nvGraphicFramePr>
        <p:xfrm>
          <a:off x="4227481" y="2560297"/>
          <a:ext cx="1744869" cy="1749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26410302"/>
              </p:ext>
            </p:extLst>
          </p:nvPr>
        </p:nvGraphicFramePr>
        <p:xfrm>
          <a:off x="6750916" y="2560297"/>
          <a:ext cx="1744869" cy="1749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421028534"/>
              </p:ext>
            </p:extLst>
          </p:nvPr>
        </p:nvGraphicFramePr>
        <p:xfrm>
          <a:off x="9325152" y="2560297"/>
          <a:ext cx="1744869" cy="1749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EFFC7-576B-4261-AA19-FE9F7D59C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308D-3EB6-42DC-BDA5-5B7D727A05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0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position requires the code to be </a:t>
            </a:r>
            <a:r>
              <a:rPr lang="en-US" i="1" dirty="0"/>
              <a:t>dynamic </a:t>
            </a:r>
            <a:r>
              <a:rPr lang="en-US" dirty="0"/>
              <a:t>and </a:t>
            </a:r>
            <a:r>
              <a:rPr lang="en-US" i="1" dirty="0"/>
              <a:t>updatable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933497" cy="4351338"/>
          </a:xfrm>
        </p:spPr>
        <p:txBody>
          <a:bodyPr>
            <a:normAutofit/>
          </a:bodyPr>
          <a:lstStyle/>
          <a:p>
            <a:r>
              <a:rPr lang="en-US" dirty="0"/>
              <a:t>Cycles evolve continuously over time with spiking dynamics</a:t>
            </a:r>
          </a:p>
          <a:p>
            <a:r>
              <a:rPr lang="en-US" dirty="0"/>
              <a:t>Have a reference cycle</a:t>
            </a:r>
          </a:p>
          <a:p>
            <a:pPr lvl="1"/>
            <a:r>
              <a:rPr lang="en-US" dirty="0"/>
              <a:t>x = 0 is defined by the current state R = {r</a:t>
            </a:r>
            <a:r>
              <a:rPr lang="en-US" baseline="-25000" dirty="0"/>
              <a:t>1</a:t>
            </a:r>
            <a:r>
              <a:rPr lang="en-US" dirty="0"/>
              <a:t>, r</a:t>
            </a:r>
            <a:r>
              <a:rPr lang="en-US" baseline="-25000" dirty="0"/>
              <a:t>2</a:t>
            </a:r>
            <a:r>
              <a:rPr lang="en-US" dirty="0"/>
              <a:t>, r</a:t>
            </a:r>
            <a:r>
              <a:rPr lang="en-US" baseline="-25000" dirty="0"/>
              <a:t>3</a:t>
            </a:r>
            <a:r>
              <a:rPr lang="en-US" dirty="0"/>
              <a:t>}, with </a:t>
            </a:r>
            <a:r>
              <a:rPr lang="en-US" dirty="0">
                <a:sym typeface="Symbol" panose="05050102010706020507" pitchFamily="18" charset="2"/>
              </a:rPr>
              <a:t>S={s</a:t>
            </a:r>
            <a:r>
              <a:rPr lang="en-US" baseline="-25000" dirty="0">
                <a:sym typeface="Symbol" panose="05050102010706020507" pitchFamily="18" charset="2"/>
              </a:rPr>
              <a:t>1</a:t>
            </a:r>
            <a:r>
              <a:rPr lang="en-US" dirty="0">
                <a:sym typeface="Symbol" panose="05050102010706020507" pitchFamily="18" charset="2"/>
              </a:rPr>
              <a:t>-r</a:t>
            </a:r>
            <a:r>
              <a:rPr lang="en-US" baseline="-25000" dirty="0">
                <a:sym typeface="Symbol" panose="05050102010706020507" pitchFamily="18" charset="2"/>
              </a:rPr>
              <a:t>1</a:t>
            </a:r>
            <a:r>
              <a:rPr lang="en-US" dirty="0">
                <a:sym typeface="Symbol" panose="05050102010706020507" pitchFamily="18" charset="2"/>
              </a:rPr>
              <a:t>, …}</a:t>
            </a:r>
            <a:endParaRPr lang="en-US" dirty="0"/>
          </a:p>
          <a:p>
            <a:pPr lvl="1"/>
            <a:r>
              <a:rPr lang="en-US" dirty="0"/>
              <a:t>Each </a:t>
            </a:r>
            <a:r>
              <a:rPr lang="en-US" dirty="0">
                <a:sym typeface="Symbol" panose="05050102010706020507" pitchFamily="18" charset="2"/>
              </a:rPr>
              <a:t>x has an associated S</a:t>
            </a:r>
          </a:p>
          <a:p>
            <a:r>
              <a:rPr lang="en-US" dirty="0">
                <a:sym typeface="Symbol" panose="05050102010706020507" pitchFamily="18" charset="2"/>
              </a:rPr>
              <a:t>Updates can be performed by pushing </a:t>
            </a:r>
            <a:r>
              <a:rPr lang="en-US" i="1" dirty="0">
                <a:sym typeface="Symbol" panose="05050102010706020507" pitchFamily="18" charset="2"/>
              </a:rPr>
              <a:t>all </a:t>
            </a:r>
            <a:r>
              <a:rPr lang="en-US" dirty="0">
                <a:sym typeface="Symbol" panose="05050102010706020507" pitchFamily="18" charset="2"/>
              </a:rPr>
              <a:t>s forward or back by 1 while keeping reference constant</a:t>
            </a:r>
            <a:endParaRPr lang="en-US" i="1" dirty="0"/>
          </a:p>
          <a:p>
            <a:pPr lvl="1"/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808315163"/>
              </p:ext>
            </p:extLst>
          </p:nvPr>
        </p:nvGraphicFramePr>
        <p:xfrm>
          <a:off x="4981598" y="1825625"/>
          <a:ext cx="1744869" cy="1749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734382751"/>
              </p:ext>
            </p:extLst>
          </p:nvPr>
        </p:nvGraphicFramePr>
        <p:xfrm>
          <a:off x="7505033" y="1825625"/>
          <a:ext cx="1744869" cy="1749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726562193"/>
              </p:ext>
            </p:extLst>
          </p:nvPr>
        </p:nvGraphicFramePr>
        <p:xfrm>
          <a:off x="10079269" y="1825625"/>
          <a:ext cx="1744869" cy="1749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4202570629"/>
              </p:ext>
            </p:extLst>
          </p:nvPr>
        </p:nvGraphicFramePr>
        <p:xfrm>
          <a:off x="4981598" y="3992356"/>
          <a:ext cx="1744869" cy="1749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061352958"/>
              </p:ext>
            </p:extLst>
          </p:nvPr>
        </p:nvGraphicFramePr>
        <p:xfrm>
          <a:off x="7505033" y="3992356"/>
          <a:ext cx="1744869" cy="1749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109603507"/>
              </p:ext>
            </p:extLst>
          </p:nvPr>
        </p:nvGraphicFramePr>
        <p:xfrm>
          <a:off x="10079269" y="3992356"/>
          <a:ext cx="1744869" cy="1749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0622697" y="5807631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sym typeface="Symbol" panose="05050102010706020507" pitchFamily="18" charset="2"/>
              </a:rPr>
              <a:t>s</a:t>
            </a:r>
            <a:r>
              <a:rPr lang="en-US" baseline="-25000" dirty="0">
                <a:solidFill>
                  <a:schemeClr val="bg1"/>
                </a:solidFill>
                <a:sym typeface="Symbol" panose="05050102010706020507" pitchFamily="18" charset="2"/>
              </a:rPr>
              <a:t>3</a:t>
            </a:r>
            <a:r>
              <a:rPr lang="en-US" dirty="0">
                <a:solidFill>
                  <a:schemeClr val="bg1"/>
                </a:solidFill>
                <a:sym typeface="Symbol" panose="05050102010706020507" pitchFamily="18" charset="2"/>
              </a:rPr>
              <a:t>=5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14226" y="5807631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sym typeface="Symbol" panose="05050102010706020507" pitchFamily="18" charset="2"/>
              </a:rPr>
              <a:t>s</a:t>
            </a:r>
            <a:r>
              <a:rPr lang="en-US" baseline="-25000" dirty="0">
                <a:solidFill>
                  <a:schemeClr val="bg1"/>
                </a:solidFill>
                <a:sym typeface="Symbol" panose="05050102010706020507" pitchFamily="18" charset="2"/>
              </a:rPr>
              <a:t>2</a:t>
            </a:r>
            <a:r>
              <a:rPr lang="en-US" dirty="0">
                <a:solidFill>
                  <a:schemeClr val="bg1"/>
                </a:solidFill>
                <a:sym typeface="Symbol" panose="05050102010706020507" pitchFamily="18" charset="2"/>
              </a:rPr>
              <a:t>=5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90791" y="5807631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sym typeface="Symbol" panose="05050102010706020507" pitchFamily="18" charset="2"/>
              </a:rPr>
              <a:t>s</a:t>
            </a:r>
            <a:r>
              <a:rPr lang="en-US" baseline="-25000" dirty="0">
                <a:solidFill>
                  <a:schemeClr val="bg1"/>
                </a:solidFill>
                <a:sym typeface="Symbol" panose="05050102010706020507" pitchFamily="18" charset="2"/>
              </a:rPr>
              <a:t>1</a:t>
            </a:r>
            <a:r>
              <a:rPr lang="en-US" dirty="0">
                <a:solidFill>
                  <a:schemeClr val="bg1"/>
                </a:solidFill>
                <a:sym typeface="Symbol" panose="05050102010706020507" pitchFamily="18" charset="2"/>
              </a:rPr>
              <a:t>=0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53646" y="631777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sym typeface="Symbol" panose="05050102010706020507" pitchFamily="18" charset="2"/>
              </a:rPr>
              <a:t>x=5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8" name="Connector: Curved 17"/>
          <p:cNvCxnSpPr>
            <a:stCxn id="15" idx="2"/>
            <a:endCxn id="16" idx="3"/>
          </p:cNvCxnSpPr>
          <p:nvPr/>
        </p:nvCxnSpPr>
        <p:spPr>
          <a:xfrm rot="5400000">
            <a:off x="5587512" y="6227900"/>
            <a:ext cx="325473" cy="223598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Connector: Curved 19"/>
          <p:cNvCxnSpPr>
            <a:stCxn id="14" idx="2"/>
          </p:cNvCxnSpPr>
          <p:nvPr/>
        </p:nvCxnSpPr>
        <p:spPr>
          <a:xfrm rot="5400000">
            <a:off x="6889710" y="5006663"/>
            <a:ext cx="325473" cy="2666072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Connector: Curved 21"/>
          <p:cNvCxnSpPr>
            <a:stCxn id="13" idx="2"/>
          </p:cNvCxnSpPr>
          <p:nvPr/>
        </p:nvCxnSpPr>
        <p:spPr>
          <a:xfrm rot="5400000">
            <a:off x="8193936" y="3812266"/>
            <a:ext cx="435320" cy="5164714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AF60E0-AE8C-44AC-BE79-61A9972AF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308D-3EB6-42DC-BDA5-5B7D727A05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1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Modular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196615"/>
            <a:ext cx="10515600" cy="198034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Position is in a modular code</a:t>
            </a:r>
          </a:p>
          <a:p>
            <a:pPr lvl="1"/>
            <a:r>
              <a:rPr lang="en-US" dirty="0"/>
              <a:t>Relative Position is encoded in a set of ring oscillators of different timings (I)</a:t>
            </a:r>
          </a:p>
          <a:p>
            <a:pPr lvl="1"/>
            <a:r>
              <a:rPr lang="en-US" dirty="0"/>
              <a:t>Absolute Position is encoded in the </a:t>
            </a:r>
            <a:r>
              <a:rPr lang="en-US" b="1" i="1" dirty="0"/>
              <a:t>modular difference </a:t>
            </a:r>
            <a:r>
              <a:rPr lang="en-US" dirty="0"/>
              <a:t>between two tracking populations (one global (II) for all particles, one local (I) for specific particle).  </a:t>
            </a:r>
          </a:p>
          <a:p>
            <a:r>
              <a:rPr lang="en-US" dirty="0"/>
              <a:t>Update by pushing local oscillators forward or backwards by 1 (brief acceleration or deceleration, performed by some “interneurons”)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696265" y="1614010"/>
            <a:ext cx="640521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898873" y="1365532"/>
            <a:ext cx="0" cy="4969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699525" y="1365532"/>
            <a:ext cx="0" cy="4969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500177" y="1365532"/>
            <a:ext cx="0" cy="4969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300829" y="1365532"/>
            <a:ext cx="0" cy="4969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101481" y="1365532"/>
            <a:ext cx="0" cy="4969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96265" y="1365532"/>
            <a:ext cx="0" cy="4969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96917" y="1365532"/>
            <a:ext cx="0" cy="4969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97569" y="1365532"/>
            <a:ext cx="0" cy="4969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098221" y="1365532"/>
            <a:ext cx="0" cy="4969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804451" y="1509649"/>
            <a:ext cx="188843" cy="18884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003799" y="1505716"/>
            <a:ext cx="188843" cy="188843"/>
          </a:xfrm>
          <a:prstGeom prst="ellipse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203147" y="1505716"/>
            <a:ext cx="188843" cy="188843"/>
          </a:xfrm>
          <a:prstGeom prst="ellipse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402494" y="1505716"/>
            <a:ext cx="188843" cy="188843"/>
          </a:xfrm>
          <a:prstGeom prst="ellipse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601841" y="1505716"/>
            <a:ext cx="188843" cy="188843"/>
          </a:xfrm>
          <a:prstGeom prst="ellipse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007060" y="1505716"/>
            <a:ext cx="188843" cy="188843"/>
          </a:xfrm>
          <a:prstGeom prst="ellipse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206408" y="1505716"/>
            <a:ext cx="188843" cy="188843"/>
          </a:xfrm>
          <a:prstGeom prst="ellipse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405755" y="1505716"/>
            <a:ext cx="188843" cy="188843"/>
          </a:xfrm>
          <a:prstGeom prst="ellipse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605102" y="1505716"/>
            <a:ext cx="188843" cy="188843"/>
          </a:xfrm>
          <a:prstGeom prst="ellipse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14" idx="7"/>
          </p:cNvCxnSpPr>
          <p:nvPr/>
        </p:nvCxnSpPr>
        <p:spPr>
          <a:xfrm flipV="1">
            <a:off x="5965639" y="1535900"/>
            <a:ext cx="733884" cy="14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4" idx="1"/>
          </p:cNvCxnSpPr>
          <p:nvPr/>
        </p:nvCxnSpPr>
        <p:spPr>
          <a:xfrm flipH="1" flipV="1">
            <a:off x="5098221" y="1534497"/>
            <a:ext cx="733885" cy="28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aphicFrame>
        <p:nvGraphicFramePr>
          <p:cNvPr id="25" name="Diagram 24"/>
          <p:cNvGraphicFramePr/>
          <p:nvPr>
            <p:extLst/>
          </p:nvPr>
        </p:nvGraphicFramePr>
        <p:xfrm>
          <a:off x="944008" y="1455226"/>
          <a:ext cx="761643" cy="763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6" name="Diagram 25"/>
          <p:cNvGraphicFramePr/>
          <p:nvPr>
            <p:extLst/>
          </p:nvPr>
        </p:nvGraphicFramePr>
        <p:xfrm>
          <a:off x="944007" y="2297811"/>
          <a:ext cx="761643" cy="763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7" name="Diagram 26"/>
          <p:cNvGraphicFramePr/>
          <p:nvPr>
            <p:extLst/>
          </p:nvPr>
        </p:nvGraphicFramePr>
        <p:xfrm>
          <a:off x="944006" y="3195270"/>
          <a:ext cx="761643" cy="763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8" name="Diagram 27"/>
          <p:cNvGraphicFramePr/>
          <p:nvPr>
            <p:extLst/>
          </p:nvPr>
        </p:nvGraphicFramePr>
        <p:xfrm>
          <a:off x="4158152" y="2110479"/>
          <a:ext cx="1082052" cy="1084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9" name="Diagram 28"/>
          <p:cNvGraphicFramePr/>
          <p:nvPr>
            <p:extLst/>
          </p:nvPr>
        </p:nvGraphicFramePr>
        <p:xfrm>
          <a:off x="5379619" y="2110479"/>
          <a:ext cx="1082052" cy="1084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30" name="Diagram 29"/>
          <p:cNvGraphicFramePr/>
          <p:nvPr>
            <p:extLst/>
          </p:nvPr>
        </p:nvGraphicFramePr>
        <p:xfrm>
          <a:off x="6605102" y="2110479"/>
          <a:ext cx="1082052" cy="1084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692219" y="2267318"/>
            <a:ext cx="1239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II. Global Reference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57886" y="2770697"/>
            <a:ext cx="1239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I. Local Reference</a:t>
            </a:r>
          </a:p>
        </p:txBody>
      </p:sp>
      <p:sp>
        <p:nvSpPr>
          <p:cNvPr id="33" name="Oval 32"/>
          <p:cNvSpPr/>
          <p:nvPr/>
        </p:nvSpPr>
        <p:spPr>
          <a:xfrm>
            <a:off x="8853003" y="2316218"/>
            <a:ext cx="308113" cy="30811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9449923" y="1953750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Right?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678432" y="1953750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Left?</a:t>
            </a:r>
          </a:p>
        </p:txBody>
      </p:sp>
      <p:sp>
        <p:nvSpPr>
          <p:cNvPr id="36" name="Oval 35"/>
          <p:cNvSpPr/>
          <p:nvPr/>
        </p:nvSpPr>
        <p:spPr>
          <a:xfrm>
            <a:off x="9681453" y="2315415"/>
            <a:ext cx="312600" cy="312600"/>
          </a:xfrm>
          <a:prstGeom prst="ellipse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Connector: Curved 36"/>
          <p:cNvCxnSpPr>
            <a:stCxn id="33" idx="4"/>
          </p:cNvCxnSpPr>
          <p:nvPr/>
        </p:nvCxnSpPr>
        <p:spPr>
          <a:xfrm rot="5400000">
            <a:off x="8373392" y="2115575"/>
            <a:ext cx="124913" cy="1142424"/>
          </a:xfrm>
          <a:prstGeom prst="curvedConnector2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Connector: Curved 37"/>
          <p:cNvCxnSpPr>
            <a:stCxn id="36" idx="4"/>
          </p:cNvCxnSpPr>
          <p:nvPr/>
        </p:nvCxnSpPr>
        <p:spPr>
          <a:xfrm rot="5400000">
            <a:off x="8594160" y="1859078"/>
            <a:ext cx="474656" cy="2012531"/>
          </a:xfrm>
          <a:prstGeom prst="curvedConnector2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05CF6D57-F9AB-4429-A658-6751F86D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308D-3EB6-42DC-BDA5-5B7D727A05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08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732CB-D832-41F1-B9F8-679FA05B4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circuit is not obvious, but rather simple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73990-95D0-4C6B-A4E8-65C6434D1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52977" cy="4351338"/>
          </a:xfrm>
        </p:spPr>
        <p:txBody>
          <a:bodyPr/>
          <a:lstStyle/>
          <a:p>
            <a:r>
              <a:rPr lang="en-US" dirty="0"/>
              <a:t>Set of update pairs, one pushes ring forward by one step, one holds it back by one step</a:t>
            </a:r>
          </a:p>
          <a:p>
            <a:r>
              <a:rPr lang="en-US" dirty="0"/>
              <a:t>Need </a:t>
            </a:r>
            <a:r>
              <a:rPr lang="en-US" i="1" dirty="0"/>
              <a:t>3+M mod 3 </a:t>
            </a:r>
            <a:r>
              <a:rPr lang="en-US" dirty="0"/>
              <a:t>pairs of neurons for each ring of size </a:t>
            </a:r>
            <a:r>
              <a:rPr lang="en-US" i="1" dirty="0"/>
              <a:t>M</a:t>
            </a:r>
          </a:p>
          <a:p>
            <a:r>
              <a:rPr lang="en-US" dirty="0"/>
              <a:t>Two timesteps required</a:t>
            </a:r>
          </a:p>
          <a:p>
            <a:pPr lvl="1"/>
            <a:r>
              <a:rPr lang="en-US" dirty="0"/>
              <a:t>One step to activate update neurons (if appropriate)</a:t>
            </a:r>
          </a:p>
          <a:p>
            <a:pPr lvl="1"/>
            <a:r>
              <a:rPr lang="en-US" dirty="0"/>
              <a:t>One step to activate appropriate next ring neuron (advance 1 if no change)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FCECF3-031C-4187-811F-165EF07B5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639" y="2458739"/>
            <a:ext cx="6647593" cy="3274814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85D01F-3A8B-4C0B-879B-C54B47A46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308D-3EB6-42DC-BDA5-5B7D727A05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7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Modular model is highly compact and inexpensive to update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696265" y="1614010"/>
            <a:ext cx="640521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898873" y="1365532"/>
            <a:ext cx="0" cy="4969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699525" y="1365532"/>
            <a:ext cx="0" cy="4969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500177" y="1365532"/>
            <a:ext cx="0" cy="4969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300829" y="1365532"/>
            <a:ext cx="0" cy="4969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101481" y="1365532"/>
            <a:ext cx="0" cy="4969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96265" y="1365532"/>
            <a:ext cx="0" cy="4969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96917" y="1365532"/>
            <a:ext cx="0" cy="4969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97569" y="1365532"/>
            <a:ext cx="0" cy="4969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098221" y="1365532"/>
            <a:ext cx="0" cy="4969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804451" y="1509649"/>
            <a:ext cx="188843" cy="18884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003799" y="1505716"/>
            <a:ext cx="188843" cy="188843"/>
          </a:xfrm>
          <a:prstGeom prst="ellipse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203147" y="1505716"/>
            <a:ext cx="188843" cy="188843"/>
          </a:xfrm>
          <a:prstGeom prst="ellipse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402494" y="1505716"/>
            <a:ext cx="188843" cy="188843"/>
          </a:xfrm>
          <a:prstGeom prst="ellipse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601841" y="1505716"/>
            <a:ext cx="188843" cy="188843"/>
          </a:xfrm>
          <a:prstGeom prst="ellipse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007060" y="1505716"/>
            <a:ext cx="188843" cy="188843"/>
          </a:xfrm>
          <a:prstGeom prst="ellipse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206408" y="1505716"/>
            <a:ext cx="188843" cy="188843"/>
          </a:xfrm>
          <a:prstGeom prst="ellipse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405755" y="1505716"/>
            <a:ext cx="188843" cy="188843"/>
          </a:xfrm>
          <a:prstGeom prst="ellipse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605102" y="1505716"/>
            <a:ext cx="188843" cy="188843"/>
          </a:xfrm>
          <a:prstGeom prst="ellipse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14" idx="7"/>
          </p:cNvCxnSpPr>
          <p:nvPr/>
        </p:nvCxnSpPr>
        <p:spPr>
          <a:xfrm flipV="1">
            <a:off x="5965639" y="1535900"/>
            <a:ext cx="733884" cy="14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4" idx="1"/>
          </p:cNvCxnSpPr>
          <p:nvPr/>
        </p:nvCxnSpPr>
        <p:spPr>
          <a:xfrm flipH="1" flipV="1">
            <a:off x="5098221" y="1534497"/>
            <a:ext cx="733885" cy="28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aphicFrame>
        <p:nvGraphicFramePr>
          <p:cNvPr id="25" name="Diagram 24"/>
          <p:cNvGraphicFramePr/>
          <p:nvPr/>
        </p:nvGraphicFramePr>
        <p:xfrm>
          <a:off x="944008" y="1455226"/>
          <a:ext cx="761643" cy="763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6" name="Diagram 25"/>
          <p:cNvGraphicFramePr/>
          <p:nvPr/>
        </p:nvGraphicFramePr>
        <p:xfrm>
          <a:off x="944007" y="2297811"/>
          <a:ext cx="761643" cy="763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7" name="Diagram 26"/>
          <p:cNvGraphicFramePr/>
          <p:nvPr/>
        </p:nvGraphicFramePr>
        <p:xfrm>
          <a:off x="944006" y="3195270"/>
          <a:ext cx="761643" cy="763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8" name="Diagram 27"/>
          <p:cNvGraphicFramePr/>
          <p:nvPr/>
        </p:nvGraphicFramePr>
        <p:xfrm>
          <a:off x="4158152" y="2110479"/>
          <a:ext cx="1082052" cy="1084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9" name="Diagram 28"/>
          <p:cNvGraphicFramePr/>
          <p:nvPr/>
        </p:nvGraphicFramePr>
        <p:xfrm>
          <a:off x="5379619" y="2110479"/>
          <a:ext cx="1082052" cy="1084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30" name="Diagram 29"/>
          <p:cNvGraphicFramePr/>
          <p:nvPr/>
        </p:nvGraphicFramePr>
        <p:xfrm>
          <a:off x="6605102" y="2110479"/>
          <a:ext cx="1082052" cy="1084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692219" y="2267318"/>
            <a:ext cx="1239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II. Global Reference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57886" y="2770697"/>
            <a:ext cx="1239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I. Local Reference</a:t>
            </a:r>
          </a:p>
        </p:txBody>
      </p:sp>
      <p:sp>
        <p:nvSpPr>
          <p:cNvPr id="33" name="Oval 32"/>
          <p:cNvSpPr/>
          <p:nvPr/>
        </p:nvSpPr>
        <p:spPr>
          <a:xfrm>
            <a:off x="8853003" y="2316218"/>
            <a:ext cx="308113" cy="30811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9449923" y="1953750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Right?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678432" y="1953750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Left?</a:t>
            </a:r>
          </a:p>
        </p:txBody>
      </p:sp>
      <p:sp>
        <p:nvSpPr>
          <p:cNvPr id="36" name="Oval 35"/>
          <p:cNvSpPr/>
          <p:nvPr/>
        </p:nvSpPr>
        <p:spPr>
          <a:xfrm>
            <a:off x="9681453" y="2315415"/>
            <a:ext cx="312600" cy="312600"/>
          </a:xfrm>
          <a:prstGeom prst="ellipse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Connector: Curved 36"/>
          <p:cNvCxnSpPr>
            <a:stCxn id="33" idx="4"/>
          </p:cNvCxnSpPr>
          <p:nvPr/>
        </p:nvCxnSpPr>
        <p:spPr>
          <a:xfrm rot="5400000">
            <a:off x="8373392" y="2115575"/>
            <a:ext cx="124913" cy="1142424"/>
          </a:xfrm>
          <a:prstGeom prst="curvedConnector2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Connector: Curved 37"/>
          <p:cNvCxnSpPr>
            <a:stCxn id="36" idx="4"/>
          </p:cNvCxnSpPr>
          <p:nvPr/>
        </p:nvCxnSpPr>
        <p:spPr>
          <a:xfrm rot="5400000">
            <a:off x="8594160" y="1859078"/>
            <a:ext cx="474656" cy="2012531"/>
          </a:xfrm>
          <a:prstGeom prst="curvedConnector2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83776"/>
              </p:ext>
            </p:extLst>
          </p:nvPr>
        </p:nvGraphicFramePr>
        <p:xfrm>
          <a:off x="1860118" y="3554102"/>
          <a:ext cx="8944925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2944">
                  <a:extLst>
                    <a:ext uri="{9D8B030D-6E8A-4147-A177-3AD203B41FA5}">
                      <a16:colId xmlns:a16="http://schemas.microsoft.com/office/drawing/2014/main" val="1952628174"/>
                    </a:ext>
                  </a:extLst>
                </a:gridCol>
                <a:gridCol w="5731981">
                  <a:extLst>
                    <a:ext uri="{9D8B030D-6E8A-4147-A177-3AD203B41FA5}">
                      <a16:colId xmlns:a16="http://schemas.microsoft.com/office/drawing/2014/main" val="11745685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Measure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 (for k locations; 1-D case)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897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Position memory per walker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O(k^(1/N)), where N is # rings of length </a:t>
                      </a:r>
                      <a:r>
                        <a:rPr lang="en-US" baseline="0" dirty="0" err="1"/>
                        <a:t>s</a:t>
                      </a:r>
                      <a:r>
                        <a:rPr lang="en-US" baseline="-25000" dirty="0" err="1"/>
                        <a:t>n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s.t.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>
                          <a:sym typeface="Symbol" panose="05050102010706020507" pitchFamily="18" charset="2"/>
                        </a:rPr>
                        <a:t></a:t>
                      </a:r>
                      <a:r>
                        <a:rPr lang="en-US" baseline="-25000" dirty="0">
                          <a:sym typeface="Symbol" panose="05050102010706020507" pitchFamily="18" charset="2"/>
                        </a:rPr>
                        <a:t>N</a:t>
                      </a:r>
                      <a:r>
                        <a:rPr lang="en-US" baseline="0" dirty="0">
                          <a:sym typeface="Symbol" panose="05050102010706020507" pitchFamily="18" charset="2"/>
                        </a:rPr>
                        <a:t>(</a:t>
                      </a:r>
                      <a:r>
                        <a:rPr lang="en-US" baseline="0" dirty="0" err="1">
                          <a:sym typeface="Symbol" panose="05050102010706020507" pitchFamily="18" charset="2"/>
                        </a:rPr>
                        <a:t>s</a:t>
                      </a:r>
                      <a:r>
                        <a:rPr lang="en-US" baseline="-25000" dirty="0" err="1">
                          <a:sym typeface="Symbol" panose="05050102010706020507" pitchFamily="18" charset="2"/>
                        </a:rPr>
                        <a:t>n</a:t>
                      </a:r>
                      <a:r>
                        <a:rPr lang="en-US" baseline="0" dirty="0">
                          <a:sym typeface="Symbol" panose="05050102010706020507" pitchFamily="18" charset="2"/>
                        </a:rPr>
                        <a:t>)&gt;k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3492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Connection memory per walker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>
                          <a:sym typeface="Symbol" panose="05050102010706020507" pitchFamily="18" charset="2"/>
                        </a:rPr>
                        <a:t></a:t>
                      </a:r>
                      <a:r>
                        <a:rPr lang="en-US" baseline="-25000" dirty="0">
                          <a:sym typeface="Symbol" panose="05050102010706020507" pitchFamily="18" charset="2"/>
                        </a:rPr>
                        <a:t>N</a:t>
                      </a:r>
                      <a:r>
                        <a:rPr lang="en-US" baseline="0" dirty="0">
                          <a:sym typeface="Symbol" panose="05050102010706020507" pitchFamily="18" charset="2"/>
                        </a:rPr>
                        <a:t> (9*s</a:t>
                      </a:r>
                      <a:r>
                        <a:rPr lang="en-US" baseline="-25000" dirty="0">
                          <a:sym typeface="Symbol" panose="05050102010706020507" pitchFamily="18" charset="2"/>
                        </a:rPr>
                        <a:t>n</a:t>
                      </a:r>
                      <a:r>
                        <a:rPr lang="en-US" baseline="0" dirty="0">
                          <a:sym typeface="Symbol" panose="05050102010706020507" pitchFamily="18" charset="2"/>
                        </a:rPr>
                        <a:t>+2*(3+s</a:t>
                      </a:r>
                      <a:r>
                        <a:rPr lang="en-US" baseline="-25000" dirty="0">
                          <a:sym typeface="Symbol" panose="05050102010706020507" pitchFamily="18" charset="2"/>
                        </a:rPr>
                        <a:t>n</a:t>
                      </a:r>
                      <a:r>
                        <a:rPr lang="en-US" baseline="0" dirty="0">
                          <a:sym typeface="Symbol" panose="05050102010706020507" pitchFamily="18" charset="2"/>
                        </a:rPr>
                        <a:t> mod 3))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7056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  <a:r>
                        <a:rPr lang="en-US" baseline="0" dirty="0"/>
                        <a:t> neurons per walker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2+</a:t>
                      </a:r>
                      <a:r>
                        <a:rPr lang="en-US" baseline="0" dirty="0">
                          <a:sym typeface="Symbol" panose="05050102010706020507" pitchFamily="18" charset="2"/>
                        </a:rPr>
                        <a:t></a:t>
                      </a:r>
                      <a:r>
                        <a:rPr lang="en-US" baseline="-25000" dirty="0">
                          <a:sym typeface="Symbol" panose="05050102010706020507" pitchFamily="18" charset="2"/>
                        </a:rPr>
                        <a:t>N</a:t>
                      </a:r>
                      <a:r>
                        <a:rPr lang="en-US" baseline="0" dirty="0">
                          <a:sym typeface="Symbol" panose="05050102010706020507" pitchFamily="18" charset="2"/>
                        </a:rPr>
                        <a:t> (s</a:t>
                      </a:r>
                      <a:r>
                        <a:rPr lang="en-US" baseline="-25000" dirty="0">
                          <a:sym typeface="Symbol" panose="05050102010706020507" pitchFamily="18" charset="2"/>
                        </a:rPr>
                        <a:t>n</a:t>
                      </a:r>
                      <a:r>
                        <a:rPr lang="en-US" baseline="0" dirty="0">
                          <a:sym typeface="Symbol" panose="05050102010706020507" pitchFamily="18" charset="2"/>
                        </a:rPr>
                        <a:t>+2*(3+s</a:t>
                      </a:r>
                      <a:r>
                        <a:rPr lang="en-US" baseline="-25000" dirty="0">
                          <a:sym typeface="Symbol" panose="05050102010706020507" pitchFamily="18" charset="2"/>
                        </a:rPr>
                        <a:t>n</a:t>
                      </a:r>
                      <a:r>
                        <a:rPr lang="en-US" baseline="0" dirty="0">
                          <a:sym typeface="Symbol" panose="05050102010706020507" pitchFamily="18" charset="2"/>
                        </a:rPr>
                        <a:t> mod 3))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545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Time per physical timestep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035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Position energy per </a:t>
                      </a:r>
                      <a:r>
                        <a:rPr lang="en-US" dirty="0" err="1"/>
                        <a:t>timestep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O(N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5798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Update energy per </a:t>
                      </a:r>
                      <a:r>
                        <a:rPr lang="en-US" dirty="0" err="1"/>
                        <a:t>timestep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O(N)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1589486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804C09-3552-4109-8ABA-20F2A14B8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308D-3EB6-42DC-BDA5-5B7D727A05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Modular model is highly compact and inexpensive to update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696265" y="1614010"/>
            <a:ext cx="640521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898873" y="1365532"/>
            <a:ext cx="0" cy="4969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699525" y="1365532"/>
            <a:ext cx="0" cy="4969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500177" y="1365532"/>
            <a:ext cx="0" cy="4969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300829" y="1365532"/>
            <a:ext cx="0" cy="4969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101481" y="1365532"/>
            <a:ext cx="0" cy="4969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96265" y="1365532"/>
            <a:ext cx="0" cy="4969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96917" y="1365532"/>
            <a:ext cx="0" cy="4969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97569" y="1365532"/>
            <a:ext cx="0" cy="4969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098221" y="1365532"/>
            <a:ext cx="0" cy="4969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804451" y="1509649"/>
            <a:ext cx="188843" cy="18884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003799" y="1505716"/>
            <a:ext cx="188843" cy="188843"/>
          </a:xfrm>
          <a:prstGeom prst="ellipse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203147" y="1505716"/>
            <a:ext cx="188843" cy="188843"/>
          </a:xfrm>
          <a:prstGeom prst="ellipse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402494" y="1505716"/>
            <a:ext cx="188843" cy="188843"/>
          </a:xfrm>
          <a:prstGeom prst="ellipse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601841" y="1505716"/>
            <a:ext cx="188843" cy="188843"/>
          </a:xfrm>
          <a:prstGeom prst="ellipse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007060" y="1505716"/>
            <a:ext cx="188843" cy="188843"/>
          </a:xfrm>
          <a:prstGeom prst="ellipse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206408" y="1505716"/>
            <a:ext cx="188843" cy="188843"/>
          </a:xfrm>
          <a:prstGeom prst="ellipse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405755" y="1505716"/>
            <a:ext cx="188843" cy="188843"/>
          </a:xfrm>
          <a:prstGeom prst="ellipse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605102" y="1505716"/>
            <a:ext cx="188843" cy="188843"/>
          </a:xfrm>
          <a:prstGeom prst="ellipse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14" idx="7"/>
          </p:cNvCxnSpPr>
          <p:nvPr/>
        </p:nvCxnSpPr>
        <p:spPr>
          <a:xfrm flipV="1">
            <a:off x="5965639" y="1535900"/>
            <a:ext cx="733884" cy="14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4" idx="1"/>
          </p:cNvCxnSpPr>
          <p:nvPr/>
        </p:nvCxnSpPr>
        <p:spPr>
          <a:xfrm flipH="1" flipV="1">
            <a:off x="5098221" y="1534497"/>
            <a:ext cx="733885" cy="28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aphicFrame>
        <p:nvGraphicFramePr>
          <p:cNvPr id="25" name="Diagram 24"/>
          <p:cNvGraphicFramePr/>
          <p:nvPr/>
        </p:nvGraphicFramePr>
        <p:xfrm>
          <a:off x="944008" y="1455226"/>
          <a:ext cx="761643" cy="763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6" name="Diagram 25"/>
          <p:cNvGraphicFramePr/>
          <p:nvPr/>
        </p:nvGraphicFramePr>
        <p:xfrm>
          <a:off x="944007" y="2297811"/>
          <a:ext cx="761643" cy="763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7" name="Diagram 26"/>
          <p:cNvGraphicFramePr/>
          <p:nvPr/>
        </p:nvGraphicFramePr>
        <p:xfrm>
          <a:off x="944006" y="3195270"/>
          <a:ext cx="761643" cy="763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8" name="Diagram 27"/>
          <p:cNvGraphicFramePr/>
          <p:nvPr/>
        </p:nvGraphicFramePr>
        <p:xfrm>
          <a:off x="4158152" y="2110479"/>
          <a:ext cx="1082052" cy="1084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9" name="Diagram 28"/>
          <p:cNvGraphicFramePr/>
          <p:nvPr/>
        </p:nvGraphicFramePr>
        <p:xfrm>
          <a:off x="5379619" y="2110479"/>
          <a:ext cx="1082052" cy="1084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30" name="Diagram 29"/>
          <p:cNvGraphicFramePr/>
          <p:nvPr/>
        </p:nvGraphicFramePr>
        <p:xfrm>
          <a:off x="6605102" y="2110479"/>
          <a:ext cx="1082052" cy="1084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692219" y="2267318"/>
            <a:ext cx="1239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II. Global Reference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57886" y="2770697"/>
            <a:ext cx="1239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I. Local Reference</a:t>
            </a:r>
          </a:p>
        </p:txBody>
      </p:sp>
      <p:sp>
        <p:nvSpPr>
          <p:cNvPr id="33" name="Oval 32"/>
          <p:cNvSpPr/>
          <p:nvPr/>
        </p:nvSpPr>
        <p:spPr>
          <a:xfrm>
            <a:off x="8853003" y="2316218"/>
            <a:ext cx="308113" cy="30811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9449923" y="1953750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Right?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678432" y="1953750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Left?</a:t>
            </a:r>
          </a:p>
        </p:txBody>
      </p:sp>
      <p:sp>
        <p:nvSpPr>
          <p:cNvPr id="36" name="Oval 35"/>
          <p:cNvSpPr/>
          <p:nvPr/>
        </p:nvSpPr>
        <p:spPr>
          <a:xfrm>
            <a:off x="9681453" y="2315415"/>
            <a:ext cx="312600" cy="312600"/>
          </a:xfrm>
          <a:prstGeom prst="ellipse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Connector: Curved 36"/>
          <p:cNvCxnSpPr>
            <a:stCxn id="33" idx="4"/>
          </p:cNvCxnSpPr>
          <p:nvPr/>
        </p:nvCxnSpPr>
        <p:spPr>
          <a:xfrm rot="5400000">
            <a:off x="8373392" y="2115575"/>
            <a:ext cx="124913" cy="1142424"/>
          </a:xfrm>
          <a:prstGeom prst="curvedConnector2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Connector: Curved 37"/>
          <p:cNvCxnSpPr>
            <a:stCxn id="36" idx="4"/>
          </p:cNvCxnSpPr>
          <p:nvPr/>
        </p:nvCxnSpPr>
        <p:spPr>
          <a:xfrm rot="5400000">
            <a:off x="8594160" y="1859078"/>
            <a:ext cx="474656" cy="2012531"/>
          </a:xfrm>
          <a:prstGeom prst="curvedConnector2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301191"/>
              </p:ext>
            </p:extLst>
          </p:nvPr>
        </p:nvGraphicFramePr>
        <p:xfrm>
          <a:off x="1905459" y="3554102"/>
          <a:ext cx="8944925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7884">
                  <a:extLst>
                    <a:ext uri="{9D8B030D-6E8A-4147-A177-3AD203B41FA5}">
                      <a16:colId xmlns:a16="http://schemas.microsoft.com/office/drawing/2014/main" val="1952628174"/>
                    </a:ext>
                  </a:extLst>
                </a:gridCol>
                <a:gridCol w="1609718">
                  <a:extLst>
                    <a:ext uri="{9D8B030D-6E8A-4147-A177-3AD203B41FA5}">
                      <a16:colId xmlns:a16="http://schemas.microsoft.com/office/drawing/2014/main" val="1174568561"/>
                    </a:ext>
                  </a:extLst>
                </a:gridCol>
                <a:gridCol w="1800403">
                  <a:extLst>
                    <a:ext uri="{9D8B030D-6E8A-4147-A177-3AD203B41FA5}">
                      <a16:colId xmlns:a16="http://schemas.microsoft.com/office/drawing/2014/main" val="460283906"/>
                    </a:ext>
                  </a:extLst>
                </a:gridCol>
                <a:gridCol w="1936920">
                  <a:extLst>
                    <a:ext uri="{9D8B030D-6E8A-4147-A177-3AD203B41FA5}">
                      <a16:colId xmlns:a16="http://schemas.microsoft.com/office/drawing/2014/main" val="31634754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Measure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 = 1000, 1D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 = 1000, 2D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k=10000, 1D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897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Modular 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{7, 11, 13}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{7, 11, 13} x2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{17, 23, 29}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601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Position memory per walker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1002001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11339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3492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Connection memory per walker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7056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  <a:r>
                        <a:rPr lang="en-US" baseline="0" dirty="0"/>
                        <a:t> neurons per walker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545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Time per physical timestep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035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Position energy per </a:t>
                      </a:r>
                      <a:r>
                        <a:rPr lang="en-US" dirty="0" err="1"/>
                        <a:t>timestep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5798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Update energy per </a:t>
                      </a:r>
                      <a:r>
                        <a:rPr lang="en-US" dirty="0" err="1"/>
                        <a:t>timestep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1589486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861A9-843E-49CD-BAB6-B606740E8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308D-3EB6-42DC-BDA5-5B7D727A05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1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2205F2-1858-471D-AA99-BA7B91FC4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Exascale is coming… but power is surging…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A1F8A0-E666-4324-8735-EE610853A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2124" y="1954924"/>
            <a:ext cx="4556924" cy="343363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Supercomputers are increasingly limited by power consumption – Exascale forecasted to be ~100MW</a:t>
            </a:r>
          </a:p>
          <a:p>
            <a:endParaRPr lang="en-US" dirty="0"/>
          </a:p>
          <a:p>
            <a:r>
              <a:rPr lang="en-US" dirty="0"/>
              <a:t>Much of current Exascale effort is focused on </a:t>
            </a:r>
            <a:r>
              <a:rPr lang="en-US" i="1" dirty="0"/>
              <a:t>low-power</a:t>
            </a:r>
            <a:r>
              <a:rPr lang="en-US" dirty="0"/>
              <a:t> technologies</a:t>
            </a:r>
          </a:p>
          <a:p>
            <a:endParaRPr lang="en-US" dirty="0"/>
          </a:p>
          <a:p>
            <a:r>
              <a:rPr lang="en-US" b="1" i="1" dirty="0"/>
              <a:t>Challenge: Can low-power neuromorphic hardware solve the same problems for which we currently require high-performance computing?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7EF068A-D541-4C75-8774-9C9A43A7E4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9214100"/>
              </p:ext>
            </p:extLst>
          </p:nvPr>
        </p:nvGraphicFramePr>
        <p:xfrm>
          <a:off x="583324" y="1954924"/>
          <a:ext cx="5218386" cy="3941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5E5B7F-88CF-4A30-BA3D-3C219EFE0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308D-3EB6-42DC-BDA5-5B7D727A05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9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94B0E-6077-434B-B9A2-26D5757BC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random walkers evolve as expected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59BC12-F947-43BB-8191-090B4CC1E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385" y="592238"/>
            <a:ext cx="3806457" cy="2854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1E31D5-BEAD-424E-B66D-A98F674F1E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74" y="1795140"/>
            <a:ext cx="5333333" cy="400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99B0AC-426E-400D-9104-6CC1439A98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385" y="3599119"/>
            <a:ext cx="3806457" cy="2854843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9278DB-9413-4904-9B92-04689D760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308D-3EB6-42DC-BDA5-5B7D727A05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8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97313-0AA9-4C1A-AFF3-C61789C96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representation is actually a torus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83A4B-D0A4-4826-952A-E1E313D19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26170" cy="4351338"/>
          </a:xfrm>
        </p:spPr>
        <p:txBody>
          <a:bodyPr/>
          <a:lstStyle/>
          <a:p>
            <a:r>
              <a:rPr lang="en-US" dirty="0"/>
              <a:t>Beyond capacity of code, overflows result in wrap-around behavior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D6E30A-825A-4866-8656-74676677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813" y="2102069"/>
            <a:ext cx="4722497" cy="3541873"/>
          </a:xfrm>
          <a:prstGeom prst="rect">
            <a:avLst/>
          </a:prstGeom>
        </p:spPr>
      </p:pic>
      <p:pic>
        <p:nvPicPr>
          <p:cNvPr id="2052" name="Picture 4" descr="Image result for torus mesh">
            <a:extLst>
              <a:ext uri="{FF2B5EF4-FFF2-40B4-BE49-F238E27FC236}">
                <a16:creationId xmlns:a16="http://schemas.microsoft.com/office/drawing/2014/main" id="{AF5FB21F-8260-477F-8D16-B23363F84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941" y="3001894"/>
            <a:ext cx="4313765" cy="2789568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0A3F6-133F-4513-BD1D-66A593B97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308D-3EB6-42DC-BDA5-5B7D727A05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5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C7181EB-4C1C-4641-BB49-2A59C8AAB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750843"/>
            <a:ext cx="10058400" cy="570225"/>
          </a:xfrm>
        </p:spPr>
        <p:txBody>
          <a:bodyPr/>
          <a:lstStyle/>
          <a:p>
            <a:r>
              <a:rPr lang="en-US" dirty="0"/>
              <a:t>If we are going to think about neuromorphic processors as an embarrassingly large parallel computer, can we model the mesh itself?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C9B9B4-FBBF-4EC4-90D7-9A290EAD4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308D-3EB6-42DC-BDA5-5B7D727A05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7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87596-BB7E-483E-B3C1-28DCDCA82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40503"/>
            <a:ext cx="10058400" cy="570225"/>
          </a:xfrm>
        </p:spPr>
        <p:txBody>
          <a:bodyPr/>
          <a:lstStyle/>
          <a:p>
            <a:r>
              <a:rPr lang="en-US" dirty="0"/>
              <a:t>Tracking </a:t>
            </a:r>
            <a:r>
              <a:rPr lang="en-US" i="1" dirty="0"/>
              <a:t>particles</a:t>
            </a:r>
            <a:r>
              <a:rPr lang="en-US" dirty="0"/>
              <a:t> over space </a:t>
            </a:r>
            <a:r>
              <a:rPr lang="en-US" dirty="0">
                <a:sym typeface="Wingdings" panose="05000000000000000000" pitchFamily="2" charset="2"/>
              </a:rPr>
              <a:t> tracking </a:t>
            </a:r>
            <a:r>
              <a:rPr lang="en-US" i="1" dirty="0">
                <a:sym typeface="Wingdings" panose="05000000000000000000" pitchFamily="2" charset="2"/>
              </a:rPr>
              <a:t>densities</a:t>
            </a:r>
            <a:r>
              <a:rPr lang="en-US" dirty="0">
                <a:sym typeface="Wingdings" panose="05000000000000000000" pitchFamily="2" charset="2"/>
              </a:rPr>
              <a:t> at each location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01CFED-1557-4D63-B873-AAC006FD5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935" y="1292070"/>
            <a:ext cx="6517189" cy="12010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A13F5C-23DF-46DD-95E6-41C86D5E7F58}"/>
              </a:ext>
            </a:extLst>
          </p:cNvPr>
          <p:cNvGrpSpPr/>
          <p:nvPr/>
        </p:nvGrpSpPr>
        <p:grpSpPr>
          <a:xfrm>
            <a:off x="2893392" y="3687071"/>
            <a:ext cx="6405216" cy="1033813"/>
            <a:chOff x="2689981" y="1501571"/>
            <a:chExt cx="6405216" cy="1033813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09979E0-4143-491F-A47F-D29852AF895D}"/>
                </a:ext>
              </a:extLst>
            </p:cNvPr>
            <p:cNvCxnSpPr/>
            <p:nvPr/>
          </p:nvCxnSpPr>
          <p:spPr>
            <a:xfrm>
              <a:off x="2689981" y="1978001"/>
              <a:ext cx="6405216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B188991-2A79-47D0-8C7E-94EB053BC3BF}"/>
                </a:ext>
              </a:extLst>
            </p:cNvPr>
            <p:cNvCxnSpPr/>
            <p:nvPr/>
          </p:nvCxnSpPr>
          <p:spPr>
            <a:xfrm>
              <a:off x="5892589" y="1729523"/>
              <a:ext cx="0" cy="496956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0EE43B8-4901-48E7-9094-2D4535250ABE}"/>
                </a:ext>
              </a:extLst>
            </p:cNvPr>
            <p:cNvCxnSpPr/>
            <p:nvPr/>
          </p:nvCxnSpPr>
          <p:spPr>
            <a:xfrm>
              <a:off x="6693241" y="1729523"/>
              <a:ext cx="0" cy="496956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0165229-8D51-4987-9177-575F50A78E58}"/>
                </a:ext>
              </a:extLst>
            </p:cNvPr>
            <p:cNvCxnSpPr/>
            <p:nvPr/>
          </p:nvCxnSpPr>
          <p:spPr>
            <a:xfrm>
              <a:off x="7493893" y="1729523"/>
              <a:ext cx="0" cy="496956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8732564-C01A-4D62-AEBC-AF75A8003AB0}"/>
                </a:ext>
              </a:extLst>
            </p:cNvPr>
            <p:cNvCxnSpPr/>
            <p:nvPr/>
          </p:nvCxnSpPr>
          <p:spPr>
            <a:xfrm>
              <a:off x="8294545" y="1729523"/>
              <a:ext cx="0" cy="496956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3819950-07DF-4679-A901-1267C85CD7D5}"/>
                </a:ext>
              </a:extLst>
            </p:cNvPr>
            <p:cNvCxnSpPr/>
            <p:nvPr/>
          </p:nvCxnSpPr>
          <p:spPr>
            <a:xfrm>
              <a:off x="9095197" y="1729523"/>
              <a:ext cx="0" cy="496956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01A95FB-50CA-40AC-BA9A-049563F38DEA}"/>
                </a:ext>
              </a:extLst>
            </p:cNvPr>
            <p:cNvCxnSpPr/>
            <p:nvPr/>
          </p:nvCxnSpPr>
          <p:spPr>
            <a:xfrm>
              <a:off x="2689981" y="1729523"/>
              <a:ext cx="0" cy="496956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655D53D-2FFA-4467-AA55-915A0606950C}"/>
                </a:ext>
              </a:extLst>
            </p:cNvPr>
            <p:cNvCxnSpPr/>
            <p:nvPr/>
          </p:nvCxnSpPr>
          <p:spPr>
            <a:xfrm>
              <a:off x="3490633" y="1729523"/>
              <a:ext cx="0" cy="496956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A09E1A4-9AB9-4BFE-B0F4-FFA697491C67}"/>
                </a:ext>
              </a:extLst>
            </p:cNvPr>
            <p:cNvCxnSpPr/>
            <p:nvPr/>
          </p:nvCxnSpPr>
          <p:spPr>
            <a:xfrm>
              <a:off x="4291285" y="1729523"/>
              <a:ext cx="0" cy="496956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DFABC42-2AEE-46B1-AF20-4D13061F60EE}"/>
                </a:ext>
              </a:extLst>
            </p:cNvPr>
            <p:cNvCxnSpPr/>
            <p:nvPr/>
          </p:nvCxnSpPr>
          <p:spPr>
            <a:xfrm>
              <a:off x="5091937" y="1729523"/>
              <a:ext cx="0" cy="496956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72FFA1A-39A0-4E75-99DA-D60A8519B8C6}"/>
                </a:ext>
              </a:extLst>
            </p:cNvPr>
            <p:cNvSpPr/>
            <p:nvPr/>
          </p:nvSpPr>
          <p:spPr>
            <a:xfrm>
              <a:off x="5798167" y="1873640"/>
              <a:ext cx="188843" cy="18884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E9BD776-6AD1-428F-A009-A1E8A0B4B361}"/>
                </a:ext>
              </a:extLst>
            </p:cNvPr>
            <p:cNvCxnSpPr>
              <a:stCxn id="16" idx="7"/>
            </p:cNvCxnSpPr>
            <p:nvPr/>
          </p:nvCxnSpPr>
          <p:spPr>
            <a:xfrm flipV="1">
              <a:off x="5959355" y="1899891"/>
              <a:ext cx="733884" cy="140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47BE537-5698-4997-9B54-E68F6D99B374}"/>
                </a:ext>
              </a:extLst>
            </p:cNvPr>
            <p:cNvCxnSpPr>
              <a:stCxn id="16" idx="1"/>
            </p:cNvCxnSpPr>
            <p:nvPr/>
          </p:nvCxnSpPr>
          <p:spPr>
            <a:xfrm flipH="1" flipV="1">
              <a:off x="5091937" y="1898488"/>
              <a:ext cx="733885" cy="280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9DA0AA-FC6C-4C5E-A7CA-92B60B7B2DB6}"/>
                </a:ext>
              </a:extLst>
            </p:cNvPr>
            <p:cNvSpPr txBox="1"/>
            <p:nvPr/>
          </p:nvSpPr>
          <p:spPr>
            <a:xfrm>
              <a:off x="5326993" y="1501571"/>
              <a:ext cx="412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bg1"/>
                  </a:solidFill>
                </a:rPr>
                <a:t>p</a:t>
              </a:r>
              <a:r>
                <a:rPr lang="en-US" b="1" i="1" baseline="-25000" dirty="0">
                  <a:solidFill>
                    <a:schemeClr val="bg1"/>
                  </a:solidFill>
                </a:rPr>
                <a:t>1</a:t>
              </a:r>
              <a:endParaRPr lang="en-US" b="1" i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5C29475-8A9A-4FBA-B85B-AC2B8A91DFB6}"/>
                </a:ext>
              </a:extLst>
            </p:cNvPr>
            <p:cNvSpPr txBox="1"/>
            <p:nvPr/>
          </p:nvSpPr>
          <p:spPr>
            <a:xfrm>
              <a:off x="6101724" y="1501571"/>
              <a:ext cx="412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bg1"/>
                  </a:solidFill>
                </a:rPr>
                <a:t>p</a:t>
              </a:r>
              <a:r>
                <a:rPr lang="en-US" b="1" i="1" baseline="-25000" dirty="0">
                  <a:solidFill>
                    <a:schemeClr val="bg1"/>
                  </a:solidFill>
                </a:rPr>
                <a:t>2</a:t>
              </a:r>
              <a:endParaRPr lang="en-US" b="1" i="1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FB43B4-A5F5-4810-948F-D58DC4D5CF99}"/>
                </a:ext>
              </a:extLst>
            </p:cNvPr>
            <p:cNvSpPr txBox="1"/>
            <p:nvPr/>
          </p:nvSpPr>
          <p:spPr>
            <a:xfrm>
              <a:off x="4857738" y="2166052"/>
              <a:ext cx="468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i="1" dirty="0">
                  <a:solidFill>
                    <a:schemeClr val="bg1"/>
                  </a:solidFill>
                </a:rPr>
                <a:t>ρ</a:t>
              </a:r>
              <a:r>
                <a:rPr lang="en-US" b="1" i="1" baseline="-25000" dirty="0">
                  <a:solidFill>
                    <a:schemeClr val="bg1"/>
                  </a:solidFill>
                </a:rPr>
                <a:t>-1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4B8B1C-934E-4B49-A3FC-A33DFCA44D90}"/>
                </a:ext>
              </a:extLst>
            </p:cNvPr>
            <p:cNvSpPr txBox="1"/>
            <p:nvPr/>
          </p:nvSpPr>
          <p:spPr>
            <a:xfrm>
              <a:off x="5652736" y="2166052"/>
              <a:ext cx="412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i="1" dirty="0">
                  <a:solidFill>
                    <a:schemeClr val="bg1"/>
                  </a:solidFill>
                </a:rPr>
                <a:t>ρ</a:t>
              </a:r>
              <a:r>
                <a:rPr lang="en-US" b="1" i="1" baseline="-25000" dirty="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55A899-1330-4122-AD6E-C8065699E2D2}"/>
                </a:ext>
              </a:extLst>
            </p:cNvPr>
            <p:cNvSpPr txBox="1"/>
            <p:nvPr/>
          </p:nvSpPr>
          <p:spPr>
            <a:xfrm>
              <a:off x="6459042" y="2166052"/>
              <a:ext cx="412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i="1" dirty="0">
                  <a:solidFill>
                    <a:schemeClr val="bg1"/>
                  </a:solidFill>
                </a:rPr>
                <a:t>ρ</a:t>
              </a:r>
              <a:r>
                <a:rPr lang="en-US" b="1" i="1" baseline="-250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E1CCD7B-38BA-47C9-BDEC-F4759244E7F3}"/>
              </a:ext>
            </a:extLst>
          </p:cNvPr>
          <p:cNvSpPr txBox="1"/>
          <p:nvPr/>
        </p:nvSpPr>
        <p:spPr>
          <a:xfrm>
            <a:off x="1030516" y="2521620"/>
            <a:ext cx="965126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Instead of each particle owning a population of neurons representing the particle’s location…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…have each location own a population of neurons that represent the probability density of particles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97EFB-09FC-43A8-A997-D7F66AB79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308D-3EB6-42DC-BDA5-5B7D727A05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6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AA440006-B325-43AD-9CDA-6ED91E1306AF}"/>
              </a:ext>
            </a:extLst>
          </p:cNvPr>
          <p:cNvSpPr/>
          <p:nvPr/>
        </p:nvSpPr>
        <p:spPr>
          <a:xfrm>
            <a:off x="3357152" y="2224819"/>
            <a:ext cx="3543777" cy="1998617"/>
          </a:xfrm>
          <a:custGeom>
            <a:avLst/>
            <a:gdLst>
              <a:gd name="connsiteX0" fmla="*/ 0 w 3540034"/>
              <a:gd name="connsiteY0" fmla="*/ 1972491 h 1998617"/>
              <a:gd name="connsiteX1" fmla="*/ 1188720 w 3540034"/>
              <a:gd name="connsiteY1" fmla="*/ 365760 h 1998617"/>
              <a:gd name="connsiteX2" fmla="*/ 1332411 w 3540034"/>
              <a:gd name="connsiteY2" fmla="*/ 0 h 1998617"/>
              <a:gd name="connsiteX3" fmla="*/ 3540034 w 3540034"/>
              <a:gd name="connsiteY3" fmla="*/ 0 h 1998617"/>
              <a:gd name="connsiteX4" fmla="*/ 3526971 w 3540034"/>
              <a:gd name="connsiteY4" fmla="*/ 1358537 h 1998617"/>
              <a:gd name="connsiteX5" fmla="*/ 1397725 w 3540034"/>
              <a:gd name="connsiteY5" fmla="*/ 1358537 h 1998617"/>
              <a:gd name="connsiteX6" fmla="*/ 1123405 w 3540034"/>
              <a:gd name="connsiteY6" fmla="*/ 1162594 h 1998617"/>
              <a:gd name="connsiteX7" fmla="*/ 156754 w 3540034"/>
              <a:gd name="connsiteY7" fmla="*/ 1998617 h 1998617"/>
              <a:gd name="connsiteX8" fmla="*/ 65314 w 3540034"/>
              <a:gd name="connsiteY8" fmla="*/ 1881051 h 1998617"/>
              <a:gd name="connsiteX0" fmla="*/ 3743 w 3543777"/>
              <a:gd name="connsiteY0" fmla="*/ 1972491 h 1998617"/>
              <a:gd name="connsiteX1" fmla="*/ 1192463 w 3543777"/>
              <a:gd name="connsiteY1" fmla="*/ 365760 h 1998617"/>
              <a:gd name="connsiteX2" fmla="*/ 1336154 w 3543777"/>
              <a:gd name="connsiteY2" fmla="*/ 0 h 1998617"/>
              <a:gd name="connsiteX3" fmla="*/ 3543777 w 3543777"/>
              <a:gd name="connsiteY3" fmla="*/ 0 h 1998617"/>
              <a:gd name="connsiteX4" fmla="*/ 3530714 w 3543777"/>
              <a:gd name="connsiteY4" fmla="*/ 1358537 h 1998617"/>
              <a:gd name="connsiteX5" fmla="*/ 1401468 w 3543777"/>
              <a:gd name="connsiteY5" fmla="*/ 1358537 h 1998617"/>
              <a:gd name="connsiteX6" fmla="*/ 1127148 w 3543777"/>
              <a:gd name="connsiteY6" fmla="*/ 1162594 h 1998617"/>
              <a:gd name="connsiteX7" fmla="*/ 160497 w 3543777"/>
              <a:gd name="connsiteY7" fmla="*/ 1998617 h 1998617"/>
              <a:gd name="connsiteX8" fmla="*/ 0 w 3543777"/>
              <a:gd name="connsiteY8" fmla="*/ 1973920 h 1998617"/>
              <a:gd name="connsiteX0" fmla="*/ 3743 w 3543777"/>
              <a:gd name="connsiteY0" fmla="*/ 1972491 h 1998617"/>
              <a:gd name="connsiteX1" fmla="*/ 1192463 w 3543777"/>
              <a:gd name="connsiteY1" fmla="*/ 365760 h 1998617"/>
              <a:gd name="connsiteX2" fmla="*/ 1336154 w 3543777"/>
              <a:gd name="connsiteY2" fmla="*/ 0 h 1998617"/>
              <a:gd name="connsiteX3" fmla="*/ 3543777 w 3543777"/>
              <a:gd name="connsiteY3" fmla="*/ 0 h 1998617"/>
              <a:gd name="connsiteX4" fmla="*/ 3530714 w 3543777"/>
              <a:gd name="connsiteY4" fmla="*/ 1358537 h 1998617"/>
              <a:gd name="connsiteX5" fmla="*/ 1401468 w 3543777"/>
              <a:gd name="connsiteY5" fmla="*/ 1358537 h 1998617"/>
              <a:gd name="connsiteX6" fmla="*/ 1127148 w 3543777"/>
              <a:gd name="connsiteY6" fmla="*/ 1162594 h 1998617"/>
              <a:gd name="connsiteX7" fmla="*/ 160497 w 3543777"/>
              <a:gd name="connsiteY7" fmla="*/ 1998617 h 1998617"/>
              <a:gd name="connsiteX8" fmla="*/ 0 w 3543777"/>
              <a:gd name="connsiteY8" fmla="*/ 1973920 h 1998617"/>
              <a:gd name="connsiteX9" fmla="*/ 3743 w 3543777"/>
              <a:gd name="connsiteY9" fmla="*/ 1972491 h 1998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43777" h="1998617">
                <a:moveTo>
                  <a:pt x="3743" y="1972491"/>
                </a:moveTo>
                <a:lnTo>
                  <a:pt x="1192463" y="365760"/>
                </a:lnTo>
                <a:lnTo>
                  <a:pt x="1336154" y="0"/>
                </a:lnTo>
                <a:lnTo>
                  <a:pt x="3543777" y="0"/>
                </a:lnTo>
                <a:lnTo>
                  <a:pt x="3530714" y="1358537"/>
                </a:lnTo>
                <a:lnTo>
                  <a:pt x="1401468" y="1358537"/>
                </a:lnTo>
                <a:lnTo>
                  <a:pt x="1127148" y="1162594"/>
                </a:lnTo>
                <a:lnTo>
                  <a:pt x="160497" y="1998617"/>
                </a:lnTo>
                <a:lnTo>
                  <a:pt x="0" y="1973920"/>
                </a:lnTo>
                <a:lnTo>
                  <a:pt x="3743" y="1972491"/>
                </a:lnTo>
                <a:close/>
              </a:path>
            </a:pathLst>
          </a:cu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6038B7B4-15B2-4C0A-B7E8-7540EC15A8EC}"/>
              </a:ext>
            </a:extLst>
          </p:cNvPr>
          <p:cNvSpPr/>
          <p:nvPr/>
        </p:nvSpPr>
        <p:spPr>
          <a:xfrm rot="10800000">
            <a:off x="5382908" y="3907538"/>
            <a:ext cx="3543777" cy="1998617"/>
          </a:xfrm>
          <a:custGeom>
            <a:avLst/>
            <a:gdLst>
              <a:gd name="connsiteX0" fmla="*/ 0 w 3540034"/>
              <a:gd name="connsiteY0" fmla="*/ 1972491 h 1998617"/>
              <a:gd name="connsiteX1" fmla="*/ 1188720 w 3540034"/>
              <a:gd name="connsiteY1" fmla="*/ 365760 h 1998617"/>
              <a:gd name="connsiteX2" fmla="*/ 1332411 w 3540034"/>
              <a:gd name="connsiteY2" fmla="*/ 0 h 1998617"/>
              <a:gd name="connsiteX3" fmla="*/ 3540034 w 3540034"/>
              <a:gd name="connsiteY3" fmla="*/ 0 h 1998617"/>
              <a:gd name="connsiteX4" fmla="*/ 3526971 w 3540034"/>
              <a:gd name="connsiteY4" fmla="*/ 1358537 h 1998617"/>
              <a:gd name="connsiteX5" fmla="*/ 1397725 w 3540034"/>
              <a:gd name="connsiteY5" fmla="*/ 1358537 h 1998617"/>
              <a:gd name="connsiteX6" fmla="*/ 1123405 w 3540034"/>
              <a:gd name="connsiteY6" fmla="*/ 1162594 h 1998617"/>
              <a:gd name="connsiteX7" fmla="*/ 156754 w 3540034"/>
              <a:gd name="connsiteY7" fmla="*/ 1998617 h 1998617"/>
              <a:gd name="connsiteX8" fmla="*/ 65314 w 3540034"/>
              <a:gd name="connsiteY8" fmla="*/ 1881051 h 1998617"/>
              <a:gd name="connsiteX0" fmla="*/ 3743 w 3543777"/>
              <a:gd name="connsiteY0" fmla="*/ 1972491 h 1998617"/>
              <a:gd name="connsiteX1" fmla="*/ 1192463 w 3543777"/>
              <a:gd name="connsiteY1" fmla="*/ 365760 h 1998617"/>
              <a:gd name="connsiteX2" fmla="*/ 1336154 w 3543777"/>
              <a:gd name="connsiteY2" fmla="*/ 0 h 1998617"/>
              <a:gd name="connsiteX3" fmla="*/ 3543777 w 3543777"/>
              <a:gd name="connsiteY3" fmla="*/ 0 h 1998617"/>
              <a:gd name="connsiteX4" fmla="*/ 3530714 w 3543777"/>
              <a:gd name="connsiteY4" fmla="*/ 1358537 h 1998617"/>
              <a:gd name="connsiteX5" fmla="*/ 1401468 w 3543777"/>
              <a:gd name="connsiteY5" fmla="*/ 1358537 h 1998617"/>
              <a:gd name="connsiteX6" fmla="*/ 1127148 w 3543777"/>
              <a:gd name="connsiteY6" fmla="*/ 1162594 h 1998617"/>
              <a:gd name="connsiteX7" fmla="*/ 160497 w 3543777"/>
              <a:gd name="connsiteY7" fmla="*/ 1998617 h 1998617"/>
              <a:gd name="connsiteX8" fmla="*/ 0 w 3543777"/>
              <a:gd name="connsiteY8" fmla="*/ 1973920 h 1998617"/>
              <a:gd name="connsiteX0" fmla="*/ 3743 w 3543777"/>
              <a:gd name="connsiteY0" fmla="*/ 1972491 h 1998617"/>
              <a:gd name="connsiteX1" fmla="*/ 1192463 w 3543777"/>
              <a:gd name="connsiteY1" fmla="*/ 365760 h 1998617"/>
              <a:gd name="connsiteX2" fmla="*/ 1336154 w 3543777"/>
              <a:gd name="connsiteY2" fmla="*/ 0 h 1998617"/>
              <a:gd name="connsiteX3" fmla="*/ 3543777 w 3543777"/>
              <a:gd name="connsiteY3" fmla="*/ 0 h 1998617"/>
              <a:gd name="connsiteX4" fmla="*/ 3530714 w 3543777"/>
              <a:gd name="connsiteY4" fmla="*/ 1358537 h 1998617"/>
              <a:gd name="connsiteX5" fmla="*/ 1401468 w 3543777"/>
              <a:gd name="connsiteY5" fmla="*/ 1358537 h 1998617"/>
              <a:gd name="connsiteX6" fmla="*/ 1127148 w 3543777"/>
              <a:gd name="connsiteY6" fmla="*/ 1162594 h 1998617"/>
              <a:gd name="connsiteX7" fmla="*/ 160497 w 3543777"/>
              <a:gd name="connsiteY7" fmla="*/ 1998617 h 1998617"/>
              <a:gd name="connsiteX8" fmla="*/ 0 w 3543777"/>
              <a:gd name="connsiteY8" fmla="*/ 1973920 h 1998617"/>
              <a:gd name="connsiteX9" fmla="*/ 3743 w 3543777"/>
              <a:gd name="connsiteY9" fmla="*/ 1972491 h 1998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43777" h="1998617">
                <a:moveTo>
                  <a:pt x="3743" y="1972491"/>
                </a:moveTo>
                <a:lnTo>
                  <a:pt x="1192463" y="365760"/>
                </a:lnTo>
                <a:lnTo>
                  <a:pt x="1336154" y="0"/>
                </a:lnTo>
                <a:lnTo>
                  <a:pt x="3543777" y="0"/>
                </a:lnTo>
                <a:lnTo>
                  <a:pt x="3530714" y="1358537"/>
                </a:lnTo>
                <a:lnTo>
                  <a:pt x="1401468" y="1358537"/>
                </a:lnTo>
                <a:lnTo>
                  <a:pt x="1127148" y="1162594"/>
                </a:lnTo>
                <a:lnTo>
                  <a:pt x="160497" y="1998617"/>
                </a:lnTo>
                <a:lnTo>
                  <a:pt x="0" y="1973920"/>
                </a:lnTo>
                <a:lnTo>
                  <a:pt x="3743" y="1972491"/>
                </a:lnTo>
                <a:close/>
              </a:path>
            </a:pathLst>
          </a:cu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DB6167-51FD-467E-BCCE-7AD39536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445518"/>
            <a:ext cx="10058400" cy="570225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Density</a:t>
            </a:r>
            <a:r>
              <a:rPr lang="en-US" dirty="0"/>
              <a:t> and </a:t>
            </a:r>
            <a:r>
              <a:rPr lang="en-US" i="1" dirty="0"/>
              <a:t>Particle </a:t>
            </a:r>
            <a:r>
              <a:rPr lang="en-US" dirty="0"/>
              <a:t>methods are distinct implementations with different costs and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94B16-0F00-415E-8E1D-A0E866A41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429233"/>
            <a:ext cx="3577032" cy="125517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Particle Method</a:t>
            </a:r>
          </a:p>
          <a:p>
            <a:pPr algn="ctr"/>
            <a:r>
              <a:rPr lang="en-US" sz="2800" dirty="0"/>
              <a:t>Circuit per walker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64C10AD-BEB0-4C9B-A9BC-43F959D0D66E}"/>
              </a:ext>
            </a:extLst>
          </p:cNvPr>
          <p:cNvGrpSpPr/>
          <p:nvPr/>
        </p:nvGrpSpPr>
        <p:grpSpPr>
          <a:xfrm>
            <a:off x="1463040" y="2786939"/>
            <a:ext cx="2416629" cy="2446239"/>
            <a:chOff x="1463040" y="2786939"/>
            <a:chExt cx="2416629" cy="244623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5AF3492-47DC-4EF3-B3B3-3C9E11FD1F63}"/>
                </a:ext>
              </a:extLst>
            </p:cNvPr>
            <p:cNvGrpSpPr/>
            <p:nvPr/>
          </p:nvGrpSpPr>
          <p:grpSpPr>
            <a:xfrm>
              <a:off x="1463040" y="2786939"/>
              <a:ext cx="2416628" cy="2446239"/>
              <a:chOff x="1672046" y="2416629"/>
              <a:chExt cx="2416628" cy="3291840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1FD0F528-02A1-41E1-A6FD-277F0893547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72046" y="2416629"/>
                <a:ext cx="0" cy="329184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ABD34379-28E3-4DAE-9235-E9556EBCCD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42309" y="2416629"/>
                <a:ext cx="0" cy="329184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09EA626C-9596-4E6E-A491-997D648769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12571" y="2416629"/>
                <a:ext cx="0" cy="329184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68AE550E-1ABF-4B43-9597-BD7E0DA35CE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5897" y="2416629"/>
                <a:ext cx="0" cy="329184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A51CF3F7-80AA-4262-B1DB-9E47BB5073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05348" y="2416629"/>
                <a:ext cx="0" cy="329184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415CB1C2-F18A-4A56-8B6D-29A07B86F9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88674" y="2416629"/>
                <a:ext cx="0" cy="329184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71FDBCB-B8C4-4319-A512-BD45E34AD618}"/>
                </a:ext>
              </a:extLst>
            </p:cNvPr>
            <p:cNvGrpSpPr/>
            <p:nvPr/>
          </p:nvGrpSpPr>
          <p:grpSpPr>
            <a:xfrm rot="16200000">
              <a:off x="1448237" y="2801746"/>
              <a:ext cx="2446237" cy="2416626"/>
              <a:chOff x="1672046" y="2416629"/>
              <a:chExt cx="2416628" cy="3291840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EB5DDDF-9D2F-4082-BACE-97C50A22BBC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72046" y="2416629"/>
                <a:ext cx="0" cy="329184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C3E9050-F78B-4672-9FC3-0630A7368D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42309" y="2416629"/>
                <a:ext cx="0" cy="329184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A1F4E90-C9E7-4981-8581-B2EBCCC0A3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12571" y="2416629"/>
                <a:ext cx="0" cy="329184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9DF5529F-040C-4F53-B739-1B19A70215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5897" y="2416629"/>
                <a:ext cx="0" cy="329184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058536D8-5251-4137-B386-106A7EDB17D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05348" y="2416629"/>
                <a:ext cx="0" cy="329184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E43354D-71F1-4181-8F99-8B22128731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88674" y="2416629"/>
                <a:ext cx="0" cy="329184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994502BA-A010-495E-83EC-C9B6852879DD}"/>
              </a:ext>
            </a:extLst>
          </p:cNvPr>
          <p:cNvSpPr/>
          <p:nvPr/>
        </p:nvSpPr>
        <p:spPr>
          <a:xfrm>
            <a:off x="2266407" y="3694154"/>
            <a:ext cx="222068" cy="22206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57E21FB-31E3-4991-A511-222B7F97F26C}"/>
              </a:ext>
            </a:extLst>
          </p:cNvPr>
          <p:cNvSpPr/>
          <p:nvPr/>
        </p:nvSpPr>
        <p:spPr>
          <a:xfrm>
            <a:off x="2775857" y="3175173"/>
            <a:ext cx="222068" cy="22206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6C838D3-EC40-4B8C-AB3F-6C94E8A766A6}"/>
              </a:ext>
            </a:extLst>
          </p:cNvPr>
          <p:cNvGrpSpPr/>
          <p:nvPr/>
        </p:nvGrpSpPr>
        <p:grpSpPr>
          <a:xfrm>
            <a:off x="8427733" y="2786939"/>
            <a:ext cx="2416629" cy="2446239"/>
            <a:chOff x="1463040" y="2786939"/>
            <a:chExt cx="2416629" cy="244623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3DD90FC-2254-4772-A9CA-80B1A5ABA8CC}"/>
                </a:ext>
              </a:extLst>
            </p:cNvPr>
            <p:cNvGrpSpPr/>
            <p:nvPr/>
          </p:nvGrpSpPr>
          <p:grpSpPr>
            <a:xfrm>
              <a:off x="1463040" y="2786939"/>
              <a:ext cx="2416628" cy="2446239"/>
              <a:chOff x="1672046" y="2416629"/>
              <a:chExt cx="2416628" cy="3291840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BB0D0546-3F74-46D4-908C-DD106796A9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72046" y="2416629"/>
                <a:ext cx="0" cy="329184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3CFC4615-946A-400D-85E9-703D36811DA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42309" y="2416629"/>
                <a:ext cx="0" cy="329184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2F0B0B23-4095-4F59-8147-17BFBD0901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12571" y="2416629"/>
                <a:ext cx="0" cy="329184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77BF077F-FC5B-451E-B045-941FE3C960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5897" y="2416629"/>
                <a:ext cx="0" cy="329184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D707EDB1-BCB8-4729-B4E7-7EC7AE79F1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05348" y="2416629"/>
                <a:ext cx="0" cy="329184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0065EBD8-9F52-43C0-ACA8-AB1340A3EB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88674" y="2416629"/>
                <a:ext cx="0" cy="329184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B5BED16-8E4D-4786-A09E-7537C9809AC9}"/>
                </a:ext>
              </a:extLst>
            </p:cNvPr>
            <p:cNvGrpSpPr/>
            <p:nvPr/>
          </p:nvGrpSpPr>
          <p:grpSpPr>
            <a:xfrm rot="16200000">
              <a:off x="1448237" y="2801746"/>
              <a:ext cx="2446237" cy="2416626"/>
              <a:chOff x="1672046" y="2416629"/>
              <a:chExt cx="2416628" cy="3291840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604893F-E461-4FD1-A883-E9DA664BF2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72046" y="2416629"/>
                <a:ext cx="0" cy="329184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7CC0F19D-1D06-467F-96AF-7C5A406725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42309" y="2416629"/>
                <a:ext cx="0" cy="329184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0524FAEE-B503-4C97-8E7E-BA27642B2CA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12571" y="2416629"/>
                <a:ext cx="0" cy="329184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63F33A42-2903-40C7-BBCD-8A090132B9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5897" y="2416629"/>
                <a:ext cx="0" cy="329184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8A2675CD-AE82-455C-ACA6-E650FBD2C0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05348" y="2416629"/>
                <a:ext cx="0" cy="329184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B560567A-A381-493F-80D2-7C3E774846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88674" y="2416629"/>
                <a:ext cx="0" cy="329184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4" name="Oval 63">
            <a:extLst>
              <a:ext uri="{FF2B5EF4-FFF2-40B4-BE49-F238E27FC236}">
                <a16:creationId xmlns:a16="http://schemas.microsoft.com/office/drawing/2014/main" id="{A3E5B0D6-D07E-4EDB-A96A-794E28B2A092}"/>
              </a:ext>
            </a:extLst>
          </p:cNvPr>
          <p:cNvSpPr/>
          <p:nvPr/>
        </p:nvSpPr>
        <p:spPr>
          <a:xfrm>
            <a:off x="8786961" y="3712893"/>
            <a:ext cx="222068" cy="22206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7B2FDAD-3101-43ED-8299-669647ACD34F}"/>
              </a:ext>
            </a:extLst>
          </p:cNvPr>
          <p:cNvSpPr/>
          <p:nvPr/>
        </p:nvSpPr>
        <p:spPr>
          <a:xfrm>
            <a:off x="9270286" y="3712893"/>
            <a:ext cx="222068" cy="222068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D8EC539A-E1B4-451E-8D4F-A5A8DADD7546}"/>
              </a:ext>
            </a:extLst>
          </p:cNvPr>
          <p:cNvSpPr/>
          <p:nvPr/>
        </p:nvSpPr>
        <p:spPr>
          <a:xfrm>
            <a:off x="8786961" y="4198970"/>
            <a:ext cx="222068" cy="222068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10D074D-9F41-4543-8EC2-A941E93052AC}"/>
              </a:ext>
            </a:extLst>
          </p:cNvPr>
          <p:cNvSpPr/>
          <p:nvPr/>
        </p:nvSpPr>
        <p:spPr>
          <a:xfrm>
            <a:off x="9257227" y="4198970"/>
            <a:ext cx="222068" cy="222068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996E9C0-C992-441A-AF1C-AFF0143529F7}"/>
              </a:ext>
            </a:extLst>
          </p:cNvPr>
          <p:cNvSpPr/>
          <p:nvPr/>
        </p:nvSpPr>
        <p:spPr>
          <a:xfrm>
            <a:off x="8303636" y="3712893"/>
            <a:ext cx="222068" cy="222068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4DDAD3B-9CEB-4F88-8CAA-B8CAF5197285}"/>
              </a:ext>
            </a:extLst>
          </p:cNvPr>
          <p:cNvSpPr/>
          <p:nvPr/>
        </p:nvSpPr>
        <p:spPr>
          <a:xfrm>
            <a:off x="8303636" y="4198970"/>
            <a:ext cx="222068" cy="222068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E3F2E421-2BF0-43A3-A590-2B46CD040A3B}"/>
              </a:ext>
            </a:extLst>
          </p:cNvPr>
          <p:cNvSpPr/>
          <p:nvPr/>
        </p:nvSpPr>
        <p:spPr>
          <a:xfrm>
            <a:off x="8786961" y="3229088"/>
            <a:ext cx="222068" cy="222068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C763465-8C79-47F7-8CDC-80CBB01A07F7}"/>
              </a:ext>
            </a:extLst>
          </p:cNvPr>
          <p:cNvSpPr/>
          <p:nvPr/>
        </p:nvSpPr>
        <p:spPr>
          <a:xfrm>
            <a:off x="9257227" y="3229088"/>
            <a:ext cx="222068" cy="222068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A180B40E-EBC0-458A-B6F8-BF7F8C29FE49}"/>
              </a:ext>
            </a:extLst>
          </p:cNvPr>
          <p:cNvSpPr/>
          <p:nvPr/>
        </p:nvSpPr>
        <p:spPr>
          <a:xfrm>
            <a:off x="8303636" y="3229088"/>
            <a:ext cx="222068" cy="222068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EADEBC08-FEEA-44E0-88A5-1CED806D7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792" y="2349022"/>
            <a:ext cx="1978112" cy="1156678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34FE7888-8025-4D70-B501-4F4D16898B35}"/>
              </a:ext>
            </a:extLst>
          </p:cNvPr>
          <p:cNvSpPr/>
          <p:nvPr/>
        </p:nvSpPr>
        <p:spPr>
          <a:xfrm>
            <a:off x="3285308" y="4180887"/>
            <a:ext cx="222068" cy="22206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4E7FA3CF-FA2C-4CC4-9884-443D10D58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3443" y="4675941"/>
            <a:ext cx="1791074" cy="1137726"/>
          </a:xfrm>
          <a:prstGeom prst="rect">
            <a:avLst/>
          </a:prstGeom>
        </p:spPr>
      </p:pic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CE844314-3672-4330-B056-DBC10EDC0657}"/>
              </a:ext>
            </a:extLst>
          </p:cNvPr>
          <p:cNvSpPr txBox="1">
            <a:spLocks/>
          </p:cNvSpPr>
          <p:nvPr/>
        </p:nvSpPr>
        <p:spPr>
          <a:xfrm>
            <a:off x="7748917" y="1429233"/>
            <a:ext cx="3577032" cy="125517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/>
              <a:t>Density Method</a:t>
            </a:r>
          </a:p>
          <a:p>
            <a:pPr algn="ctr"/>
            <a:r>
              <a:rPr lang="en-US" sz="2800" dirty="0"/>
              <a:t>Circuit per 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D11EAB-EE03-40B0-BFE8-30C13CD1C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308D-3EB6-42DC-BDA5-5B7D727A05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4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05966-7D41-4BF4-A0A4-EFE4CB51F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Density model repeats basic circuit at every vertex of mesh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FD777-AF25-4906-ABBB-3FF4C0C6E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27098" cy="4351338"/>
          </a:xfrm>
        </p:spPr>
        <p:txBody>
          <a:bodyPr/>
          <a:lstStyle/>
          <a:p>
            <a:r>
              <a:rPr lang="en-US" dirty="0"/>
              <a:t>Each vertex encodes density of particles in the internal potential of certain nodes</a:t>
            </a:r>
          </a:p>
          <a:p>
            <a:r>
              <a:rPr lang="en-US" dirty="0"/>
              <a:t>Each time step “hands off” particles to connected vertices according to probabilistic maps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6D596C-DF48-4E7B-AA85-3E197E583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342" y="810728"/>
            <a:ext cx="4843800" cy="3080367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8A8BFB0-1313-4928-B0A5-86A71992CD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251949"/>
              </p:ext>
            </p:extLst>
          </p:nvPr>
        </p:nvGraphicFramePr>
        <p:xfrm>
          <a:off x="5749848" y="4135727"/>
          <a:ext cx="5189585" cy="2278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6892">
                  <a:extLst>
                    <a:ext uri="{9D8B030D-6E8A-4147-A177-3AD203B41FA5}">
                      <a16:colId xmlns:a16="http://schemas.microsoft.com/office/drawing/2014/main" val="1952628174"/>
                    </a:ext>
                  </a:extLst>
                </a:gridCol>
                <a:gridCol w="2942693">
                  <a:extLst>
                    <a:ext uri="{9D8B030D-6E8A-4147-A177-3AD203B41FA5}">
                      <a16:colId xmlns:a16="http://schemas.microsoft.com/office/drawing/2014/main" val="1174568561"/>
                    </a:ext>
                  </a:extLst>
                </a:gridCol>
              </a:tblGrid>
              <a:tr h="284921">
                <a:tc>
                  <a:txBody>
                    <a:bodyPr/>
                    <a:lstStyle/>
                    <a:p>
                      <a:r>
                        <a:rPr lang="en-US" sz="1100" dirty="0"/>
                        <a:t>Measure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Cost (for k locations, simulating N walkers; 1-D case)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897375"/>
                  </a:ext>
                </a:extLst>
              </a:tr>
              <a:tr h="284921">
                <a:tc>
                  <a:txBody>
                    <a:bodyPr/>
                    <a:lstStyle/>
                    <a:p>
                      <a:r>
                        <a:rPr lang="en-US" sz="1100" dirty="0"/>
                        <a:t>Walker 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aseline="0" dirty="0"/>
                        <a:t>O(1)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3492341"/>
                  </a:ext>
                </a:extLst>
              </a:tr>
              <a:tr h="284921">
                <a:tc>
                  <a:txBody>
                    <a:bodyPr/>
                    <a:lstStyle/>
                    <a:p>
                      <a:r>
                        <a:rPr lang="en-US" sz="1100" dirty="0"/>
                        <a:t>Connection memory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aseline="0" dirty="0">
                          <a:sym typeface="Symbol" panose="05050102010706020507" pitchFamily="18" charset="2"/>
                        </a:rPr>
                        <a:t>O(k)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7056025"/>
                  </a:ext>
                </a:extLst>
              </a:tr>
              <a:tr h="284921">
                <a:tc>
                  <a:txBody>
                    <a:bodyPr/>
                    <a:lstStyle/>
                    <a:p>
                      <a:r>
                        <a:rPr lang="en-US" sz="1100" dirty="0"/>
                        <a:t>Total</a:t>
                      </a:r>
                      <a:r>
                        <a:rPr lang="en-US" sz="1100" baseline="0" dirty="0"/>
                        <a:t> neurons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aseline="0" dirty="0"/>
                        <a:t>O(k)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545102"/>
                  </a:ext>
                </a:extLst>
              </a:tr>
              <a:tr h="284921">
                <a:tc>
                  <a:txBody>
                    <a:bodyPr/>
                    <a:lstStyle/>
                    <a:p>
                      <a:r>
                        <a:rPr lang="en-US" sz="1100" dirty="0"/>
                        <a:t>Time per physical timestep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aseline="0" dirty="0"/>
                        <a:t>O(max(</a:t>
                      </a:r>
                      <a:r>
                        <a:rPr lang="el-GR" sz="1100" i="1" baseline="0" dirty="0"/>
                        <a:t>ρ</a:t>
                      </a:r>
                      <a:r>
                        <a:rPr lang="en-US" sz="1100" i="1" baseline="-25000" dirty="0" err="1"/>
                        <a:t>i</a:t>
                      </a:r>
                      <a:r>
                        <a:rPr lang="en-US" sz="1100" i="0" baseline="0" dirty="0"/>
                        <a:t>)), where </a:t>
                      </a:r>
                      <a:r>
                        <a:rPr lang="el-GR" sz="1100" i="1" baseline="0" dirty="0"/>
                        <a:t>ρ</a:t>
                      </a:r>
                      <a:r>
                        <a:rPr lang="en-US" sz="1100" i="1" baseline="-25000" dirty="0" err="1"/>
                        <a:t>i</a:t>
                      </a:r>
                      <a:r>
                        <a:rPr lang="en-US" sz="1100" i="1" baseline="0" dirty="0"/>
                        <a:t> </a:t>
                      </a:r>
                      <a:r>
                        <a:rPr lang="en-US" sz="1100" i="0" baseline="0" dirty="0"/>
                        <a:t>is the density of walkers at each 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141513"/>
                  </a:ext>
                </a:extLst>
              </a:tr>
              <a:tr h="284921">
                <a:tc>
                  <a:txBody>
                    <a:bodyPr/>
                    <a:lstStyle/>
                    <a:p>
                      <a:r>
                        <a:rPr lang="en-US" sz="1100" dirty="0"/>
                        <a:t>Position energy per </a:t>
                      </a:r>
                      <a:r>
                        <a:rPr lang="en-US" sz="1100" dirty="0" err="1"/>
                        <a:t>timestep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O(N</a:t>
                      </a:r>
                      <a:r>
                        <a:rPr lang="en-US" sz="1100" baseline="0" dirty="0"/>
                        <a:t>)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5798891"/>
                  </a:ext>
                </a:extLst>
              </a:tr>
              <a:tr h="284921">
                <a:tc>
                  <a:txBody>
                    <a:bodyPr/>
                    <a:lstStyle/>
                    <a:p>
                      <a:r>
                        <a:rPr lang="en-US" sz="1100" dirty="0"/>
                        <a:t>Update energy per </a:t>
                      </a:r>
                      <a:r>
                        <a:rPr lang="en-US" sz="1100" dirty="0" err="1"/>
                        <a:t>timestep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/>
                        <a:t>O(N)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158948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1C076-4D6B-4BD3-9DB4-4D4F75984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308D-3EB6-42DC-BDA5-5B7D727A056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0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BAC2F-8FFA-4A0C-903A-F79BF3766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Density method over free space</a:t>
            </a:r>
          </a:p>
        </p:txBody>
      </p:sp>
      <p:pic>
        <p:nvPicPr>
          <p:cNvPr id="4" name="FAEF3B3D">
            <a:hlinkClick r:id="" action="ppaction://media"/>
            <a:extLst>
              <a:ext uri="{FF2B5EF4-FFF2-40B4-BE49-F238E27FC236}">
                <a16:creationId xmlns:a16="http://schemas.microsoft.com/office/drawing/2014/main" id="{C59578B8-6CC2-4564-ACC0-3BF0DD91C77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2250" y="1428750"/>
            <a:ext cx="3433763" cy="343376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FF4A3D-2B42-45F6-9630-8C01170E9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308D-3EB6-42DC-BDA5-5B7D727A05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5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562AD-7ED1-4944-9409-BDDFA9CD2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of simulation depends on density distribution of walkers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5F2D98A-F8E3-4283-95D2-3661A9C1D6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029" y="1721091"/>
            <a:ext cx="7974756" cy="398737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08FE35-8903-448C-84AC-EF6AFDF51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3" y="2248064"/>
            <a:ext cx="2933431" cy="293343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5B580C-FD98-457E-91D8-0D05C8080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308D-3EB6-42DC-BDA5-5B7D727A05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6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EDBAC-86C7-41B0-B86E-51011B9C3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Density method can easily handle boundary conditions </a:t>
            </a:r>
          </a:p>
        </p:txBody>
      </p:sp>
      <p:pic>
        <p:nvPicPr>
          <p:cNvPr id="7" name="E1372038">
            <a:hlinkClick r:id="" action="ppaction://media"/>
            <a:extLst>
              <a:ext uri="{FF2B5EF4-FFF2-40B4-BE49-F238E27FC236}">
                <a16:creationId xmlns:a16="http://schemas.microsoft.com/office/drawing/2014/main" id="{7F45BA55-7DE0-4B52-A07D-DB20080B6A9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2250" y="1428750"/>
            <a:ext cx="3433763" cy="3433763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C231A90-6E08-4A45-A203-B1A00F90DFC0}"/>
              </a:ext>
            </a:extLst>
          </p:cNvPr>
          <p:cNvSpPr/>
          <p:nvPr/>
        </p:nvSpPr>
        <p:spPr>
          <a:xfrm>
            <a:off x="4734054" y="2266123"/>
            <a:ext cx="167358" cy="148234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0D9230-9FFD-482B-83A7-AE4AAA6F2AC7}"/>
              </a:ext>
            </a:extLst>
          </p:cNvPr>
          <p:cNvSpPr/>
          <p:nvPr/>
        </p:nvSpPr>
        <p:spPr>
          <a:xfrm>
            <a:off x="5338733" y="2266123"/>
            <a:ext cx="193106" cy="148234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AFCB0E-4D74-40FA-BA58-75A577090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308D-3EB6-42DC-BDA5-5B7D727A05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0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F48E7-0DF3-4877-881F-F30CF49A3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Density model is effective at looking at full distributions instantaneously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C3398C-0B93-4C62-B99B-B3423CD1AB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375" y="1449771"/>
            <a:ext cx="8174992" cy="460418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79F8E9-B2D0-4757-B8C4-240AEB163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308D-3EB6-42DC-BDA5-5B7D727A056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83" y="1"/>
            <a:ext cx="8755117" cy="991675"/>
          </a:xfrm>
        </p:spPr>
        <p:txBody>
          <a:bodyPr/>
          <a:lstStyle/>
          <a:p>
            <a:r>
              <a:rPr lang="en-US" dirty="0"/>
              <a:t>Let’s imagine fully integrated neuromorphic onto HPC platforms (sitting next to GPUs and CPUs)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5" b="99365" l="2386" r="988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42" y="2154621"/>
            <a:ext cx="5206458" cy="3260506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" t="5303" r="3216" b="3769"/>
          <a:stretch/>
        </p:blipFill>
        <p:spPr>
          <a:xfrm>
            <a:off x="6569273" y="1471984"/>
            <a:ext cx="1248979" cy="1195553"/>
          </a:xfrm>
          <a:prstGeom prst="rect">
            <a:avLst/>
          </a:prstGeom>
        </p:spPr>
      </p:pic>
      <p:sp>
        <p:nvSpPr>
          <p:cNvPr id="4" name="Circular Arrow 3"/>
          <p:cNvSpPr/>
          <p:nvPr/>
        </p:nvSpPr>
        <p:spPr>
          <a:xfrm flipH="1">
            <a:off x="4710636" y="1773081"/>
            <a:ext cx="2286000" cy="205740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3437253"/>
              <a:gd name="adj5" fmla="val 125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 descr="https://hexus.net/media/uploaded/2017/9/158abd11-ac9c-4ea5-b1f0-c492f6d56dd4.jpg">
            <a:extLst>
              <a:ext uri="{FF2B5EF4-FFF2-40B4-BE49-F238E27FC236}">
                <a16:creationId xmlns:a16="http://schemas.microsoft.com/office/drawing/2014/main" id="{73568B69-BFC5-4A8F-A968-83B07518A1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4196" r="21783" b="4066"/>
          <a:stretch/>
        </p:blipFill>
        <p:spPr bwMode="auto">
          <a:xfrm>
            <a:off x="6569273" y="3146101"/>
            <a:ext cx="1281143" cy="127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2FF302-16B9-4561-8D4B-D4AC720C2F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3547" r="23561" b="5128"/>
          <a:stretch/>
        </p:blipFill>
        <p:spPr>
          <a:xfrm>
            <a:off x="8568307" y="1471984"/>
            <a:ext cx="1233873" cy="11955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A578D6-1390-4C0F-A008-CCA3FA5D1A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308" y="3146101"/>
            <a:ext cx="1305078" cy="12775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3AFE0C-EB70-47BA-8762-C4BF28CF91DD}"/>
              </a:ext>
            </a:extLst>
          </p:cNvPr>
          <p:cNvSpPr txBox="1"/>
          <p:nvPr/>
        </p:nvSpPr>
        <p:spPr>
          <a:xfrm>
            <a:off x="6408056" y="4611887"/>
            <a:ext cx="4144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Emerging neuromorphic chips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Ultra-low power spiking circuits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Scalable architecture -&gt; easy to achieve millions of neurons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05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3B4E1-CCDB-445C-B62A-F9184547E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each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2C1E5-0BEE-4B91-9DDF-F20B075A7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429233"/>
            <a:ext cx="8559660" cy="5176355"/>
          </a:xfrm>
        </p:spPr>
        <p:txBody>
          <a:bodyPr>
            <a:normAutofit/>
          </a:bodyPr>
          <a:lstStyle/>
          <a:p>
            <a:r>
              <a:rPr lang="en-US" dirty="0"/>
              <a:t>Particle method</a:t>
            </a:r>
          </a:p>
          <a:p>
            <a:pPr lvl="1"/>
            <a:r>
              <a:rPr lang="en-US" dirty="0"/>
              <a:t>Path dependent behavior is readily available</a:t>
            </a:r>
          </a:p>
          <a:p>
            <a:pPr lvl="1"/>
            <a:r>
              <a:rPr lang="en-US" dirty="0"/>
              <a:t>Communication is entirely local within particles (embarrassingly parallel)</a:t>
            </a:r>
          </a:p>
          <a:p>
            <a:pPr lvl="1"/>
            <a:r>
              <a:rPr lang="en-US" dirty="0"/>
              <a:t>With unlimited neurons, can run in constant time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Density method</a:t>
            </a:r>
          </a:p>
          <a:p>
            <a:pPr lvl="1"/>
            <a:r>
              <a:rPr lang="en-US" dirty="0"/>
              <a:t>Densities are readily available at all times</a:t>
            </a:r>
          </a:p>
          <a:p>
            <a:pPr lvl="1"/>
            <a:r>
              <a:rPr lang="en-US" dirty="0"/>
              <a:t>Non-local or other complex graphs can easily be implemented</a:t>
            </a:r>
          </a:p>
          <a:p>
            <a:pPr lvl="1"/>
            <a:r>
              <a:rPr lang="en-US" dirty="0"/>
              <a:t>With limited  neurons, can tradeoff statistical approximation (i.e., number</a:t>
            </a:r>
            <a:br>
              <a:rPr lang="en-US" dirty="0"/>
            </a:br>
            <a:r>
              <a:rPr lang="en-US" dirty="0"/>
              <a:t> of walkers) with longer or shorter simulations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B6CFFD-3C3E-402A-8A7D-B4ED328D9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061" y="1617877"/>
            <a:ext cx="3561253" cy="20027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C40690-4F03-405D-82F4-AFD8FD5C0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061" y="3850722"/>
            <a:ext cx="3618508" cy="206430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C859D-CB89-46F1-8634-339CFA81F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308D-3EB6-42DC-BDA5-5B7D727A056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CFCD7-6D9D-4CA4-AF05-AFDAB312A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277F6-BACF-4EB1-BBB5-AA9A65D9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136697"/>
            <a:ext cx="10058400" cy="3433635"/>
          </a:xfrm>
        </p:spPr>
        <p:txBody>
          <a:bodyPr/>
          <a:lstStyle/>
          <a:p>
            <a:r>
              <a:rPr lang="en-US" dirty="0"/>
              <a:t>Spiking neural hardware is not only suitable - but advantageous - for random walk simulations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Neural algorithm for particles runs in constant time and is readily scalable on neuromorphic hardware</a:t>
            </a:r>
          </a:p>
          <a:p>
            <a:endParaRPr lang="en-US" dirty="0"/>
          </a:p>
          <a:p>
            <a:r>
              <a:rPr lang="en-US" dirty="0"/>
              <a:t>Density-based neural algorithm natively provides aggregate statistics instantaneously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CB270B-E7F8-455F-B0D5-987229D00ABC}"/>
              </a:ext>
            </a:extLst>
          </p:cNvPr>
          <p:cNvSpPr txBox="1">
            <a:spLocks/>
          </p:cNvSpPr>
          <p:nvPr/>
        </p:nvSpPr>
        <p:spPr>
          <a:xfrm>
            <a:off x="720648" y="4570332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i="0" kern="1200" spc="100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Acknowledgements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D41F98-6CB9-4936-B077-0A8A36508DD1}"/>
              </a:ext>
            </a:extLst>
          </p:cNvPr>
          <p:cNvSpPr txBox="1">
            <a:spLocks/>
          </p:cNvSpPr>
          <p:nvPr/>
        </p:nvSpPr>
        <p:spPr>
          <a:xfrm>
            <a:off x="800161" y="5344413"/>
            <a:ext cx="10058400" cy="141987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William Severa, Ojas Parekh, Rich Lehoucq		</a:t>
            </a:r>
          </a:p>
          <a:p>
            <a:r>
              <a:rPr lang="en-US" dirty="0"/>
              <a:t>Sandia LDRD program and DOE Advanced Simulation and Computing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8C47CD9-5F58-4C0A-AE5E-F225D3B32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308D-3EB6-42DC-BDA5-5B7D727A056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2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/>
          <p:cNvSpPr/>
          <p:nvPr/>
        </p:nvSpPr>
        <p:spPr>
          <a:xfrm>
            <a:off x="5827988" y="3053772"/>
            <a:ext cx="603903" cy="1219200"/>
          </a:xfrm>
          <a:prstGeom prst="downArrow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786" y="1"/>
            <a:ext cx="8650014" cy="991675"/>
          </a:xfrm>
        </p:spPr>
        <p:txBody>
          <a:bodyPr/>
          <a:lstStyle/>
          <a:p>
            <a:r>
              <a:rPr lang="en-US" dirty="0"/>
              <a:t>Machine learning is the obvious starting point… </a:t>
            </a:r>
            <a:endParaRPr lang="en-US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>
                <a:solidFill>
                  <a:schemeClr val="bg1"/>
                </a:solidFill>
              </a:rPr>
              <a:pPr/>
              <a:t>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29438" y="4361330"/>
            <a:ext cx="800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Machine Learning / Deep Learning</a:t>
            </a:r>
            <a:br>
              <a:rPr lang="en-US" i="1" dirty="0">
                <a:solidFill>
                  <a:schemeClr val="bg1"/>
                </a:solidFill>
              </a:rPr>
            </a:br>
            <a:endParaRPr lang="en-US" i="1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Integrate Data-centric ML with scientific computing (adaptive meshes, “smart” </a:t>
            </a:r>
            <a:r>
              <a:rPr lang="en-US" dirty="0" err="1">
                <a:solidFill>
                  <a:schemeClr val="bg1"/>
                </a:solidFill>
              </a:rPr>
              <a:t>checkpointing</a:t>
            </a:r>
            <a:r>
              <a:rPr lang="en-US" dirty="0">
                <a:solidFill>
                  <a:schemeClr val="bg1"/>
                </a:solidFill>
              </a:rPr>
              <a:t>, error corrections, predictive simulations, </a:t>
            </a:r>
            <a:r>
              <a:rPr lang="en-US" dirty="0" err="1">
                <a:solidFill>
                  <a:schemeClr val="bg1"/>
                </a:solidFill>
              </a:rPr>
              <a:t>etc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IBM is going down this path with TrueNorth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Google, Facebook, Baidu, NVidia, Nervana, numerous startups, </a:t>
            </a:r>
            <a:r>
              <a:rPr lang="en-US" dirty="0" err="1">
                <a:solidFill>
                  <a:schemeClr val="bg1"/>
                </a:solidFill>
              </a:rPr>
              <a:t>etc</a:t>
            </a:r>
            <a:r>
              <a:rPr lang="en-US" dirty="0">
                <a:solidFill>
                  <a:schemeClr val="bg1"/>
                </a:solidFill>
              </a:rPr>
              <a:t>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364E167-76D6-4AD9-8D7A-7515ED8488AD}"/>
              </a:ext>
            </a:extLst>
          </p:cNvPr>
          <p:cNvGrpSpPr/>
          <p:nvPr/>
        </p:nvGrpSpPr>
        <p:grpSpPr>
          <a:xfrm>
            <a:off x="4343400" y="1304810"/>
            <a:ext cx="3391960" cy="2124190"/>
            <a:chOff x="4343400" y="1304810"/>
            <a:chExt cx="3391960" cy="212419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35" b="99365" l="2386" r="988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1304810"/>
              <a:ext cx="3391960" cy="212419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22" t="3547" r="23561" b="5128"/>
            <a:stretch/>
          </p:blipFill>
          <p:spPr>
            <a:xfrm>
              <a:off x="6300302" y="2470895"/>
              <a:ext cx="293534" cy="28441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22" t="3547" r="23561" b="5128"/>
            <a:stretch/>
          </p:blipFill>
          <p:spPr>
            <a:xfrm>
              <a:off x="6300302" y="2769354"/>
              <a:ext cx="293534" cy="284418"/>
            </a:xfrm>
            <a:prstGeom prst="rect">
              <a:avLst/>
            </a:prstGeom>
          </p:spPr>
        </p:pic>
        <p:pic>
          <p:nvPicPr>
            <p:cNvPr id="11" name="Content Placeholder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6" t="5303" r="3216" b="3769"/>
            <a:stretch/>
          </p:blipFill>
          <p:spPr>
            <a:xfrm>
              <a:off x="6300303" y="1492446"/>
              <a:ext cx="263175" cy="251918"/>
            </a:xfrm>
            <a:prstGeom prst="rect">
              <a:avLst/>
            </a:prstGeom>
          </p:spPr>
        </p:pic>
        <p:pic>
          <p:nvPicPr>
            <p:cNvPr id="17" name="Content Placeholder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6" t="5303" r="3216" b="3769"/>
            <a:stretch/>
          </p:blipFill>
          <p:spPr>
            <a:xfrm>
              <a:off x="6300303" y="1780845"/>
              <a:ext cx="263175" cy="251918"/>
            </a:xfrm>
            <a:prstGeom prst="rect">
              <a:avLst/>
            </a:prstGeom>
          </p:spPr>
        </p:pic>
        <p:pic>
          <p:nvPicPr>
            <p:cNvPr id="20" name="Picture 2" descr="https://hexus.net/media/uploaded/2017/9/158abd11-ac9c-4ea5-b1f0-c492f6d56dd4.jpg">
              <a:extLst>
                <a:ext uri="{FF2B5EF4-FFF2-40B4-BE49-F238E27FC236}">
                  <a16:creationId xmlns:a16="http://schemas.microsoft.com/office/drawing/2014/main" id="{5CD66A3C-F51F-4607-9879-8EC88D824D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98" t="4196" r="21783" b="4066"/>
            <a:stretch/>
          </p:blipFill>
          <p:spPr bwMode="auto">
            <a:xfrm>
              <a:off x="6611924" y="2470895"/>
              <a:ext cx="299299" cy="298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D53A7D6-992F-433B-A7EE-2DA557D79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5564" y="1780367"/>
              <a:ext cx="273988" cy="268208"/>
            </a:xfrm>
            <a:prstGeom prst="rect">
              <a:avLst/>
            </a:prstGeom>
          </p:spPr>
        </p:pic>
        <p:pic>
          <p:nvPicPr>
            <p:cNvPr id="24" name="Picture 2" descr="https://hexus.net/media/uploaded/2017/9/158abd11-ac9c-4ea5-b1f0-c492f6d56dd4.jpg">
              <a:extLst>
                <a:ext uri="{FF2B5EF4-FFF2-40B4-BE49-F238E27FC236}">
                  <a16:creationId xmlns:a16="http://schemas.microsoft.com/office/drawing/2014/main" id="{AA425173-C83F-401D-9CD4-0EEF61E0A7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98" t="4196" r="21783" b="4066"/>
            <a:stretch/>
          </p:blipFill>
          <p:spPr bwMode="auto">
            <a:xfrm>
              <a:off x="6611924" y="2784029"/>
              <a:ext cx="299299" cy="298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E4DFD84-1569-4065-ADC7-AD48F3A2D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5564" y="1496736"/>
              <a:ext cx="273988" cy="2682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574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own Arrow 19"/>
          <p:cNvSpPr/>
          <p:nvPr/>
        </p:nvSpPr>
        <p:spPr>
          <a:xfrm rot="1982015">
            <a:off x="4474504" y="3006498"/>
            <a:ext cx="603903" cy="1219200"/>
          </a:xfrm>
          <a:prstGeom prst="downArrow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19617985" flipH="1">
            <a:off x="7093203" y="3006497"/>
            <a:ext cx="603903" cy="1219200"/>
          </a:xfrm>
          <a:prstGeom prst="downArrow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5827988" y="3053772"/>
            <a:ext cx="603903" cy="1219200"/>
          </a:xfrm>
          <a:prstGeom prst="downArrow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745" y="1"/>
            <a:ext cx="8692055" cy="991675"/>
          </a:xfrm>
        </p:spPr>
        <p:txBody>
          <a:bodyPr/>
          <a:lstStyle/>
          <a:p>
            <a:r>
              <a:rPr lang="en-US" dirty="0"/>
              <a:t>... but neural platforms on HPC do not need to be limited to machine learning</a:t>
            </a:r>
            <a:endParaRPr lang="en-US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48839" y="4499830"/>
            <a:ext cx="2362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</a:rPr>
              <a:t>Machine Learning</a:t>
            </a:r>
          </a:p>
          <a:p>
            <a:pPr algn="ctr"/>
            <a:r>
              <a:rPr lang="en-US" b="1" i="1" dirty="0">
                <a:solidFill>
                  <a:schemeClr val="bg1"/>
                </a:solidFill>
              </a:rPr>
              <a:t>Deep Learning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51371" y="4499829"/>
            <a:ext cx="2596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</a:rPr>
              <a:t>Biological-inspired neural algorithms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00731" y="4361330"/>
            <a:ext cx="2596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</a:rPr>
              <a:t>Neural-implemented numerical and scientific computing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E856D85-8F33-4A8A-84A6-764A82133D50}"/>
              </a:ext>
            </a:extLst>
          </p:cNvPr>
          <p:cNvGrpSpPr/>
          <p:nvPr/>
        </p:nvGrpSpPr>
        <p:grpSpPr>
          <a:xfrm>
            <a:off x="4343400" y="1304810"/>
            <a:ext cx="3391960" cy="2124190"/>
            <a:chOff x="4343400" y="1304810"/>
            <a:chExt cx="3391960" cy="212419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9B4A4A6-A874-4A12-8CE4-43C5F492B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35" b="99365" l="2386" r="988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1304810"/>
              <a:ext cx="3391960" cy="212419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4F697FD-21D0-4D43-A5EF-AA13DECF6D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22" t="3547" r="23561" b="5128"/>
            <a:stretch/>
          </p:blipFill>
          <p:spPr>
            <a:xfrm>
              <a:off x="6300302" y="2470895"/>
              <a:ext cx="293534" cy="28441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E0E9FA2-AFA9-43F0-B5AA-983D8F86AD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22" t="3547" r="23561" b="5128"/>
            <a:stretch/>
          </p:blipFill>
          <p:spPr>
            <a:xfrm>
              <a:off x="6300302" y="2769354"/>
              <a:ext cx="293534" cy="284418"/>
            </a:xfrm>
            <a:prstGeom prst="rect">
              <a:avLst/>
            </a:prstGeom>
          </p:spPr>
        </p:pic>
        <p:pic>
          <p:nvPicPr>
            <p:cNvPr id="28" name="Content Placeholder 3">
              <a:extLst>
                <a:ext uri="{FF2B5EF4-FFF2-40B4-BE49-F238E27FC236}">
                  <a16:creationId xmlns:a16="http://schemas.microsoft.com/office/drawing/2014/main" id="{9D815BA7-8013-4CD6-85B2-1116CCEB8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6" t="5303" r="3216" b="3769"/>
            <a:stretch/>
          </p:blipFill>
          <p:spPr>
            <a:xfrm>
              <a:off x="6300303" y="1492446"/>
              <a:ext cx="263175" cy="251918"/>
            </a:xfrm>
            <a:prstGeom prst="rect">
              <a:avLst/>
            </a:prstGeom>
          </p:spPr>
        </p:pic>
        <p:pic>
          <p:nvPicPr>
            <p:cNvPr id="29" name="Content Placeholder 3">
              <a:extLst>
                <a:ext uri="{FF2B5EF4-FFF2-40B4-BE49-F238E27FC236}">
                  <a16:creationId xmlns:a16="http://schemas.microsoft.com/office/drawing/2014/main" id="{3DBD79B7-406B-47E1-A972-FBD20BFDF9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6" t="5303" r="3216" b="3769"/>
            <a:stretch/>
          </p:blipFill>
          <p:spPr>
            <a:xfrm>
              <a:off x="6300303" y="1780845"/>
              <a:ext cx="263175" cy="251918"/>
            </a:xfrm>
            <a:prstGeom prst="rect">
              <a:avLst/>
            </a:prstGeom>
          </p:spPr>
        </p:pic>
        <p:pic>
          <p:nvPicPr>
            <p:cNvPr id="30" name="Picture 2" descr="https://hexus.net/media/uploaded/2017/9/158abd11-ac9c-4ea5-b1f0-c492f6d56dd4.jpg">
              <a:extLst>
                <a:ext uri="{FF2B5EF4-FFF2-40B4-BE49-F238E27FC236}">
                  <a16:creationId xmlns:a16="http://schemas.microsoft.com/office/drawing/2014/main" id="{D7ED6E7E-BCC3-444A-A869-BF3E3981FE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98" t="4196" r="21783" b="4066"/>
            <a:stretch/>
          </p:blipFill>
          <p:spPr bwMode="auto">
            <a:xfrm>
              <a:off x="6611924" y="2470895"/>
              <a:ext cx="299299" cy="298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6B20CD8-1A8A-4FEA-9011-DD4B73B3F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5564" y="1780367"/>
              <a:ext cx="273988" cy="268208"/>
            </a:xfrm>
            <a:prstGeom prst="rect">
              <a:avLst/>
            </a:prstGeom>
          </p:spPr>
        </p:pic>
        <p:pic>
          <p:nvPicPr>
            <p:cNvPr id="32" name="Picture 2" descr="https://hexus.net/media/uploaded/2017/9/158abd11-ac9c-4ea5-b1f0-c492f6d56dd4.jpg">
              <a:extLst>
                <a:ext uri="{FF2B5EF4-FFF2-40B4-BE49-F238E27FC236}">
                  <a16:creationId xmlns:a16="http://schemas.microsoft.com/office/drawing/2014/main" id="{78F16FA1-4FD1-4A18-82AC-C9E17B1713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98" t="4196" r="21783" b="4066"/>
            <a:stretch/>
          </p:blipFill>
          <p:spPr bwMode="auto">
            <a:xfrm>
              <a:off x="6611924" y="2784029"/>
              <a:ext cx="299299" cy="298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86D10BD-1AAF-4407-9943-DA708C449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5564" y="1496736"/>
              <a:ext cx="273988" cy="2682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065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own Arrow 19"/>
          <p:cNvSpPr/>
          <p:nvPr/>
        </p:nvSpPr>
        <p:spPr>
          <a:xfrm rot="1982015">
            <a:off x="4474504" y="3006498"/>
            <a:ext cx="603903" cy="1219200"/>
          </a:xfrm>
          <a:prstGeom prst="downArrow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19617985" flipH="1">
            <a:off x="7093203" y="3006497"/>
            <a:ext cx="603903" cy="1219200"/>
          </a:xfrm>
          <a:prstGeom prst="downArrow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5827988" y="3053772"/>
            <a:ext cx="603903" cy="1219200"/>
          </a:xfrm>
          <a:prstGeom prst="downArrow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214" y="1"/>
            <a:ext cx="8723586" cy="991675"/>
          </a:xfrm>
        </p:spPr>
        <p:txBody>
          <a:bodyPr/>
          <a:lstStyle/>
          <a:p>
            <a:r>
              <a:rPr lang="en-US" dirty="0"/>
              <a:t>Can neuromorphic computing impact the core numerical computations?  Can neural compete on CPU’s turf?</a:t>
            </a:r>
            <a:endParaRPr lang="en-US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48839" y="4499830"/>
            <a:ext cx="2362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</a:rPr>
              <a:t>Machine Learning</a:t>
            </a:r>
          </a:p>
          <a:p>
            <a:pPr algn="ctr"/>
            <a:r>
              <a:rPr lang="en-US" b="1" i="1" dirty="0">
                <a:solidFill>
                  <a:schemeClr val="bg1"/>
                </a:solidFill>
              </a:rPr>
              <a:t>Deep Learning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51371" y="4499829"/>
            <a:ext cx="2596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</a:rPr>
              <a:t>Biological-inspired neural algorithms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00731" y="4361330"/>
            <a:ext cx="2596829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Neural-implemented numerical and scientific computing</a:t>
            </a:r>
            <a:endParaRPr lang="en-US" b="1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C577AF-18ED-473D-8167-47B2AECAD605}"/>
              </a:ext>
            </a:extLst>
          </p:cNvPr>
          <p:cNvGrpSpPr/>
          <p:nvPr/>
        </p:nvGrpSpPr>
        <p:grpSpPr>
          <a:xfrm>
            <a:off x="4343400" y="1304810"/>
            <a:ext cx="3391960" cy="2124190"/>
            <a:chOff x="4343400" y="1304810"/>
            <a:chExt cx="3391960" cy="212419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BCA07D7-556C-4E07-AABA-5A20B666E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35" b="99365" l="2386" r="988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1304810"/>
              <a:ext cx="3391960" cy="212419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0A8679F-083C-4419-A6AF-4B26DFA98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22" t="3547" r="23561" b="5128"/>
            <a:stretch/>
          </p:blipFill>
          <p:spPr>
            <a:xfrm>
              <a:off x="6300302" y="2470895"/>
              <a:ext cx="293534" cy="28441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95F7977-FBD0-4D9D-B681-99952744F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22" t="3547" r="23561" b="5128"/>
            <a:stretch/>
          </p:blipFill>
          <p:spPr>
            <a:xfrm>
              <a:off x="6300302" y="2769354"/>
              <a:ext cx="293534" cy="284418"/>
            </a:xfrm>
            <a:prstGeom prst="rect">
              <a:avLst/>
            </a:prstGeom>
          </p:spPr>
        </p:pic>
        <p:pic>
          <p:nvPicPr>
            <p:cNvPr id="28" name="Content Placeholder 3">
              <a:extLst>
                <a:ext uri="{FF2B5EF4-FFF2-40B4-BE49-F238E27FC236}">
                  <a16:creationId xmlns:a16="http://schemas.microsoft.com/office/drawing/2014/main" id="{F3BE630F-C334-440B-93F2-53D6FCE97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6" t="5303" r="3216" b="3769"/>
            <a:stretch/>
          </p:blipFill>
          <p:spPr>
            <a:xfrm>
              <a:off x="6300303" y="1492446"/>
              <a:ext cx="263175" cy="251918"/>
            </a:xfrm>
            <a:prstGeom prst="rect">
              <a:avLst/>
            </a:prstGeom>
          </p:spPr>
        </p:pic>
        <p:pic>
          <p:nvPicPr>
            <p:cNvPr id="29" name="Content Placeholder 3">
              <a:extLst>
                <a:ext uri="{FF2B5EF4-FFF2-40B4-BE49-F238E27FC236}">
                  <a16:creationId xmlns:a16="http://schemas.microsoft.com/office/drawing/2014/main" id="{7A82CC87-73ED-4202-B8E6-1C66730399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6" t="5303" r="3216" b="3769"/>
            <a:stretch/>
          </p:blipFill>
          <p:spPr>
            <a:xfrm>
              <a:off x="6300303" y="1780845"/>
              <a:ext cx="263175" cy="251918"/>
            </a:xfrm>
            <a:prstGeom prst="rect">
              <a:avLst/>
            </a:prstGeom>
          </p:spPr>
        </p:pic>
        <p:pic>
          <p:nvPicPr>
            <p:cNvPr id="30" name="Picture 2" descr="https://hexus.net/media/uploaded/2017/9/158abd11-ac9c-4ea5-b1f0-c492f6d56dd4.jpg">
              <a:extLst>
                <a:ext uri="{FF2B5EF4-FFF2-40B4-BE49-F238E27FC236}">
                  <a16:creationId xmlns:a16="http://schemas.microsoft.com/office/drawing/2014/main" id="{180ED1F8-74DF-4C7D-8FD4-83C8ECFA1F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98" t="4196" r="21783" b="4066"/>
            <a:stretch/>
          </p:blipFill>
          <p:spPr bwMode="auto">
            <a:xfrm>
              <a:off x="6611924" y="2470895"/>
              <a:ext cx="299299" cy="298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CA660F6-CD43-4A37-BAC2-3B3C281E9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5564" y="1780367"/>
              <a:ext cx="273988" cy="268208"/>
            </a:xfrm>
            <a:prstGeom prst="rect">
              <a:avLst/>
            </a:prstGeom>
          </p:spPr>
        </p:pic>
        <p:pic>
          <p:nvPicPr>
            <p:cNvPr id="32" name="Picture 2" descr="https://hexus.net/media/uploaded/2017/9/158abd11-ac9c-4ea5-b1f0-c492f6d56dd4.jpg">
              <a:extLst>
                <a:ext uri="{FF2B5EF4-FFF2-40B4-BE49-F238E27FC236}">
                  <a16:creationId xmlns:a16="http://schemas.microsoft.com/office/drawing/2014/main" id="{BB830D15-1A4E-42BC-A254-F119FA4122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98" t="4196" r="21783" b="4066"/>
            <a:stretch/>
          </p:blipFill>
          <p:spPr bwMode="auto">
            <a:xfrm>
              <a:off x="6611924" y="2784029"/>
              <a:ext cx="299299" cy="298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C313D86-E553-42AA-947E-442B19DDB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5564" y="1496736"/>
              <a:ext cx="273988" cy="2682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221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EB288-243D-4099-9614-E3F864FF4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0"/>
            <a:ext cx="10058400" cy="957676"/>
          </a:xfrm>
        </p:spPr>
        <p:txBody>
          <a:bodyPr/>
          <a:lstStyle/>
          <a:p>
            <a:r>
              <a:rPr lang="en-US" dirty="0"/>
              <a:t>Spiking neurons in hardware are powerful logic gates… </a:t>
            </a:r>
            <a:br>
              <a:rPr lang="en-US" dirty="0"/>
            </a:br>
            <a:r>
              <a:rPr lang="en-US" dirty="0"/>
              <a:t>or very simple processors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FF55256-6752-4214-AC33-3F5AB3E6F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449" y="3316233"/>
            <a:ext cx="160337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41880353-AA8A-4596-914A-621ED01FB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862" y="2597096"/>
            <a:ext cx="2338387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408F152C-004F-4EF5-A6B7-F2E1AEA6E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488" y="4220314"/>
            <a:ext cx="2130425" cy="1536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05CFA462-F376-4819-8DC0-2EB1A9614B42}"/>
              </a:ext>
            </a:extLst>
          </p:cNvPr>
          <p:cNvSpPr/>
          <p:nvPr/>
        </p:nvSpPr>
        <p:spPr>
          <a:xfrm rot="20337518">
            <a:off x="2896312" y="3240033"/>
            <a:ext cx="1074737" cy="3349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DC10B0F7-89F9-4226-A3EF-01C8810EF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4012" y="1652533"/>
            <a:ext cx="29559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02E5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00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E8C78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u="sng">
                <a:solidFill>
                  <a:schemeClr val="bg1"/>
                </a:solidFill>
                <a:latin typeface="Times New Roman" panose="02020603050405020304" pitchFamily="18" charset="0"/>
              </a:rPr>
              <a:t>Spiking threshold gates provide high degree of parallelism at very low power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97727773-B906-4A4E-9BDB-641B33AA5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3218" y="1652533"/>
            <a:ext cx="32639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02E5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00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E8C78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Spiking neural algorithms can have clear energy benefits on numerical operations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15E429A3-6C32-4BC9-AE3E-E9DD69818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774" y="2695124"/>
            <a:ext cx="2886906" cy="99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19BA8AD6-83E5-4FAE-B0BA-95E579407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9937" y="3008258"/>
            <a:ext cx="15382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02E5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00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E8C78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Times New Roman" panose="02020603050405020304" pitchFamily="18" charset="0"/>
              </a:rPr>
              <a:t>Parekh, Phillips, James &amp; Aimone; </a:t>
            </a:r>
            <a:r>
              <a:rPr lang="en-US" altLang="en-US" sz="1100" i="1">
                <a:solidFill>
                  <a:schemeClr val="bg1"/>
                </a:solidFill>
                <a:latin typeface="Times New Roman" panose="02020603050405020304" pitchFamily="18" charset="0"/>
              </a:rPr>
              <a:t>submitted</a:t>
            </a: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9F32CECE-883B-4344-8AED-94E907BA9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6487" y="3811533"/>
            <a:ext cx="15382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02E5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00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E8C78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Times New Roman" panose="02020603050405020304" pitchFamily="18" charset="0"/>
              </a:rPr>
              <a:t>Severa, Parekh, James &amp; Aimone; ICRC 2016</a:t>
            </a: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52CBBC51-A9DB-4CFA-8AE3-465CEE476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9937" y="4791021"/>
            <a:ext cx="153828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02E5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00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E8C78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Times New Roman" panose="02020603050405020304" pitchFamily="18" charset="0"/>
              </a:rPr>
              <a:t>Verzi et al., IJCNN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Times New Roman" panose="02020603050405020304" pitchFamily="18" charset="0"/>
              </a:rPr>
              <a:t>Verzi et al., </a:t>
            </a:r>
            <a:r>
              <a:rPr lang="en-US" altLang="en-US" sz="1100" i="1">
                <a:solidFill>
                  <a:schemeClr val="bg1"/>
                </a:solidFill>
                <a:latin typeface="Times New Roman" panose="02020603050405020304" pitchFamily="18" charset="0"/>
              </a:rPr>
              <a:t>submitted</a:t>
            </a: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3C42677D-4DB1-41BA-A6E4-BF5CFB904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3" r="15047"/>
          <a:stretch>
            <a:fillRect/>
          </a:stretch>
        </p:blipFill>
        <p:spPr bwMode="auto">
          <a:xfrm>
            <a:off x="6585662" y="3574996"/>
            <a:ext cx="153511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7CEB732F-5EE1-4CD7-95E0-3BECF4321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487" y="4540196"/>
            <a:ext cx="2651156" cy="1216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09840B44-AFA8-40C6-81CA-B2544CC8B569}"/>
              </a:ext>
            </a:extLst>
          </p:cNvPr>
          <p:cNvSpPr/>
          <p:nvPr/>
        </p:nvSpPr>
        <p:spPr>
          <a:xfrm rot="1262482" flipV="1">
            <a:off x="2896312" y="4449708"/>
            <a:ext cx="1074737" cy="3349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3F09E5-C1ED-4C88-92E3-6F4A7A0EB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4181" y="3550389"/>
            <a:ext cx="1017588" cy="30797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1400" dirty="0">
                <a:solidFill>
                  <a:schemeClr val="bg1"/>
                </a:solidFill>
              </a:rPr>
              <a:t>High fan-in</a:t>
            </a:r>
          </a:p>
        </p:txBody>
      </p:sp>
      <p:sp>
        <p:nvSpPr>
          <p:cNvPr id="17" name="TextBox 26">
            <a:extLst>
              <a:ext uri="{FF2B5EF4-FFF2-40B4-BE49-F238E27FC236}">
                <a16:creationId xmlns:a16="http://schemas.microsoft.com/office/drawing/2014/main" id="{DD1BA74C-E626-49D0-BEBC-C327DF6DB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568" y="4309214"/>
            <a:ext cx="741362" cy="30797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1400" dirty="0">
                <a:solidFill>
                  <a:schemeClr val="bg1"/>
                </a:solidFill>
              </a:rPr>
              <a:t>Spiking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93819C7-702E-473D-A0F0-777403BE7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308D-3EB6-42DC-BDA5-5B7D727A05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7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27C3F-38FB-4282-82E0-1C1A456B3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F41D9-C299-476C-A1C3-2D0F977FD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Diffusion can be modeled either as a deterministic PDE or a stochastic process</a:t>
            </a:r>
          </a:p>
          <a:p>
            <a:pPr lvl="1"/>
            <a:r>
              <a:rPr lang="en-US" dirty="0"/>
              <a:t>For an initial distribution of particles, </a:t>
            </a:r>
            <a:r>
              <a:rPr lang="en-US" i="1" dirty="0"/>
              <a:t>P</a:t>
            </a:r>
            <a:r>
              <a:rPr lang="en-US" i="1" baseline="-25000" dirty="0"/>
              <a:t>0</a:t>
            </a:r>
            <a:r>
              <a:rPr lang="en-US" i="1" dirty="0"/>
              <a:t>, </a:t>
            </a:r>
            <a:r>
              <a:rPr lang="en-US" dirty="0"/>
              <a:t>what is distribution of particles at time </a:t>
            </a:r>
            <a:r>
              <a:rPr lang="en-US" i="1" dirty="0"/>
              <a:t>t?</a:t>
            </a:r>
          </a:p>
          <a:p>
            <a:pPr lvl="1"/>
            <a:r>
              <a:rPr lang="en-US" dirty="0"/>
              <a:t>PDE solves the following equation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Stochastic process implements many random walkers to statistically approximate a solution</a:t>
            </a:r>
          </a:p>
          <a:p>
            <a:pPr lvl="2"/>
            <a:r>
              <a:rPr lang="en-US" dirty="0"/>
              <a:t>Mean position of </a:t>
            </a:r>
            <a:r>
              <a:rPr lang="en-US" i="1" dirty="0"/>
              <a:t>N </a:t>
            </a:r>
            <a:r>
              <a:rPr lang="en-US" dirty="0"/>
              <a:t>walkers approaches expected mean of deterministic solution at rate of 1/sqrt(N)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677263-4CCF-4A91-BA60-8A693537B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545" y="2489604"/>
            <a:ext cx="2477489" cy="68730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D77F83-4BEE-4E10-BD8F-15856671B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308D-3EB6-42DC-BDA5-5B7D727A05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7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27C3F-38FB-4282-82E0-1C1A456B3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F41D9-C299-476C-A1C3-2D0F977FD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Diffusion can be modeled either as a deterministic PDE or a stochastic process</a:t>
            </a:r>
          </a:p>
          <a:p>
            <a:pPr lvl="1"/>
            <a:r>
              <a:rPr lang="en-US" dirty="0"/>
              <a:t>For an initial distribution of particles, </a:t>
            </a:r>
            <a:r>
              <a:rPr lang="en-US" i="1" dirty="0"/>
              <a:t>P</a:t>
            </a:r>
            <a:r>
              <a:rPr lang="en-US" i="1" baseline="-25000" dirty="0"/>
              <a:t>0</a:t>
            </a:r>
            <a:r>
              <a:rPr lang="en-US" i="1" dirty="0"/>
              <a:t>, </a:t>
            </a:r>
            <a:r>
              <a:rPr lang="en-US" dirty="0"/>
              <a:t>what is distribution of particles at time </a:t>
            </a:r>
            <a:r>
              <a:rPr lang="en-US" i="1" dirty="0"/>
              <a:t>t?</a:t>
            </a:r>
          </a:p>
          <a:p>
            <a:pPr lvl="1"/>
            <a:r>
              <a:rPr lang="en-US" dirty="0"/>
              <a:t>PDE solves the following equation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Stochastic process implements many random walkers to statistically approximate a solution</a:t>
            </a:r>
          </a:p>
          <a:p>
            <a:pPr lvl="2"/>
            <a:r>
              <a:rPr lang="en-US" dirty="0"/>
              <a:t>Mean position of </a:t>
            </a:r>
            <a:r>
              <a:rPr lang="en-US" i="1" dirty="0"/>
              <a:t>N </a:t>
            </a:r>
            <a:r>
              <a:rPr lang="en-US" dirty="0"/>
              <a:t>walkers approaches expected mean of deterministic solution at rate of 1/sqrt(N)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677263-4CCF-4A91-BA60-8A693537B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545" y="2489604"/>
            <a:ext cx="2477489" cy="68730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0D5C79-8DA3-46C5-B269-4F5114FC8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79" y="4237278"/>
            <a:ext cx="3407086" cy="2044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C06195-137B-49C9-866F-3215DB8F1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734" y="4232742"/>
            <a:ext cx="3414646" cy="20487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DA90DA-24CE-4672-9028-C1E81CC3DF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9695"/>
                    </a14:imgEffect>
                    <a14:imgEffect>
                      <a14:saturation sat="256000"/>
                    </a14:imgEffect>
                    <a14:imgEffect>
                      <a14:brightnessContrast bright="72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97" b="7483"/>
          <a:stretch/>
        </p:blipFill>
        <p:spPr>
          <a:xfrm>
            <a:off x="7605349" y="4232742"/>
            <a:ext cx="2833664" cy="204878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61000">
                <a:schemeClr val="tx1">
                  <a:lumMod val="85000"/>
                  <a:lumOff val="15000"/>
                </a:schemeClr>
              </a:gs>
              <a:gs pos="95506">
                <a:schemeClr val="tx1"/>
              </a:gs>
              <a:gs pos="4000">
                <a:schemeClr val="bg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3B59987-8765-4E46-AB0E-9B18BC43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7308D-3EB6-42DC-BDA5-5B7D727A05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1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andia_New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ndia_New" id="{A03A3399-00A8-4B55-9F6C-B1902978E087}" vid="{8A0E2255-01AA-4AEF-B0A6-28BDAF2B0C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Sandia_New</Template>
  <TotalTime>17959</TotalTime>
  <Words>1759</Words>
  <Application>Microsoft Office PowerPoint</Application>
  <PresentationFormat>Widescreen</PresentationFormat>
  <Paragraphs>495</Paragraphs>
  <Slides>31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ＭＳ Ｐゴシック</vt:lpstr>
      <vt:lpstr>Arial</vt:lpstr>
      <vt:lpstr>Calibri</vt:lpstr>
      <vt:lpstr>Garamond</vt:lpstr>
      <vt:lpstr>Gill Sans MT</vt:lpstr>
      <vt:lpstr>Symbol</vt:lpstr>
      <vt:lpstr>Times New Roman</vt:lpstr>
      <vt:lpstr>Trebuchet MS</vt:lpstr>
      <vt:lpstr>Wingdings</vt:lpstr>
      <vt:lpstr>Sandia_New</vt:lpstr>
      <vt:lpstr>Direct application of neuromorphic computing to numerical computing</vt:lpstr>
      <vt:lpstr>Exascale is coming… but power is surging…</vt:lpstr>
      <vt:lpstr>Let’s imagine fully integrated neuromorphic onto HPC platforms (sitting next to GPUs and CPUs)</vt:lpstr>
      <vt:lpstr>Machine learning is the obvious starting point… </vt:lpstr>
      <vt:lpstr>... but neural platforms on HPC do not need to be limited to machine learning</vt:lpstr>
      <vt:lpstr>Can neuromorphic computing impact the core numerical computations?  Can neural compete on CPU’s turf?</vt:lpstr>
      <vt:lpstr>Spiking neurons in hardware are powerful logic gates…  or very simple processors</vt:lpstr>
      <vt:lpstr>Model</vt:lpstr>
      <vt:lpstr>Model</vt:lpstr>
      <vt:lpstr>One dimensional random walk case</vt:lpstr>
      <vt:lpstr>Metrics for random walk neural implementations</vt:lpstr>
      <vt:lpstr>Two naïve models</vt:lpstr>
      <vt:lpstr>Locating a moving object is not a novel problem</vt:lpstr>
      <vt:lpstr>Modular code gives us a “watch” to measure local position</vt:lpstr>
      <vt:lpstr>Tracking position requires the code to be dynamic and updatable</vt:lpstr>
      <vt:lpstr>Modular model</vt:lpstr>
      <vt:lpstr>Update circuit is not obvious, but rather simple</vt:lpstr>
      <vt:lpstr>Modular model is highly compact and inexpensive to update</vt:lpstr>
      <vt:lpstr>Modular model is highly compact and inexpensive to update</vt:lpstr>
      <vt:lpstr>Neural random walkers evolve as expected</vt:lpstr>
      <vt:lpstr>Spatial representation is actually a torus</vt:lpstr>
      <vt:lpstr>If we are going to think about neuromorphic processors as an embarrassingly large parallel computer, can we model the mesh itself?</vt:lpstr>
      <vt:lpstr>Tracking particles over space  tracking densities at each location</vt:lpstr>
      <vt:lpstr>The Density and Particle methods are distinct implementations with different costs and benefits</vt:lpstr>
      <vt:lpstr>Density model repeats basic circuit at every vertex of mesh</vt:lpstr>
      <vt:lpstr>Density method over free space</vt:lpstr>
      <vt:lpstr>Speed of simulation depends on density distribution of walkers</vt:lpstr>
      <vt:lpstr>Density method can easily handle boundary conditions </vt:lpstr>
      <vt:lpstr>Density model is effective at looking at full distributions instantaneously</vt:lpstr>
      <vt:lpstr>Advantages of each method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Walkthrough of Neural PDE paper</dc:title>
  <dc:creator>Aimone, James Bradley</dc:creator>
  <cp:lastModifiedBy>Aimone, James Bradley</cp:lastModifiedBy>
  <cp:revision>43</cp:revision>
  <dcterms:created xsi:type="dcterms:W3CDTF">2018-02-08T18:32:42Z</dcterms:created>
  <dcterms:modified xsi:type="dcterms:W3CDTF">2018-03-15T02:50:46Z</dcterms:modified>
</cp:coreProperties>
</file>